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51"/>
  </p:notesMasterIdLst>
  <p:sldIdLst>
    <p:sldId id="256" r:id="rId2"/>
    <p:sldId id="257" r:id="rId3"/>
    <p:sldId id="276" r:id="rId4"/>
    <p:sldId id="260" r:id="rId5"/>
    <p:sldId id="305" r:id="rId6"/>
    <p:sldId id="306" r:id="rId7"/>
    <p:sldId id="307" r:id="rId8"/>
    <p:sldId id="308" r:id="rId9"/>
    <p:sldId id="282" r:id="rId10"/>
    <p:sldId id="283" r:id="rId11"/>
    <p:sldId id="284" r:id="rId12"/>
    <p:sldId id="258" r:id="rId13"/>
    <p:sldId id="261" r:id="rId14"/>
    <p:sldId id="262" r:id="rId15"/>
    <p:sldId id="263" r:id="rId16"/>
    <p:sldId id="264" r:id="rId17"/>
    <p:sldId id="294" r:id="rId18"/>
    <p:sldId id="295" r:id="rId19"/>
    <p:sldId id="265" r:id="rId20"/>
    <p:sldId id="266" r:id="rId21"/>
    <p:sldId id="268" r:id="rId22"/>
    <p:sldId id="293" r:id="rId23"/>
    <p:sldId id="267" r:id="rId24"/>
    <p:sldId id="269" r:id="rId25"/>
    <p:sldId id="271" r:id="rId26"/>
    <p:sldId id="270" r:id="rId27"/>
    <p:sldId id="277" r:id="rId28"/>
    <p:sldId id="279" r:id="rId29"/>
    <p:sldId id="280" r:id="rId30"/>
    <p:sldId id="281" r:id="rId31"/>
    <p:sldId id="286" r:id="rId32"/>
    <p:sldId id="288" r:id="rId33"/>
    <p:sldId id="287" r:id="rId34"/>
    <p:sldId id="302" r:id="rId35"/>
    <p:sldId id="309" r:id="rId36"/>
    <p:sldId id="310" r:id="rId37"/>
    <p:sldId id="311" r:id="rId38"/>
    <p:sldId id="313" r:id="rId39"/>
    <p:sldId id="314" r:id="rId40"/>
    <p:sldId id="315" r:id="rId41"/>
    <p:sldId id="312" r:id="rId42"/>
    <p:sldId id="285" r:id="rId43"/>
    <p:sldId id="289" r:id="rId44"/>
    <p:sldId id="298" r:id="rId45"/>
    <p:sldId id="297" r:id="rId46"/>
    <p:sldId id="299" r:id="rId47"/>
    <p:sldId id="300" r:id="rId48"/>
    <p:sldId id="301" r:id="rId49"/>
    <p:sldId id="278" r:id="rId50"/>
  </p:sldIdLst>
  <p:sldSz cx="9144000" cy="6858000" type="screen4x3"/>
  <p:notesSz cx="6858000" cy="9144000"/>
  <p:defaultTextStyle>
    <a:defPPr>
      <a:defRPr lang="es-ES_tradnl"/>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FF"/>
    <a:srgbClr val="00CC00"/>
    <a:srgbClr val="99CCFF"/>
    <a:srgbClr val="6699FF"/>
    <a:srgbClr val="0066FF"/>
    <a:srgbClr val="0099FF"/>
    <a:srgbClr val="FF0000"/>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6" d="100"/>
          <a:sy n="66" d="100"/>
        </p:scale>
        <p:origin x="-636"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36868100" cy="368681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 Id="rId5" Type="http://schemas.openxmlformats.org/officeDocument/2006/relationships/image" Target="../media/image34.wmf"/><Relationship Id="rId4" Type="http://schemas.openxmlformats.org/officeDocument/2006/relationships/image" Target="../media/image33.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6.wmf"/><Relationship Id="rId1" Type="http://schemas.openxmlformats.org/officeDocument/2006/relationships/image" Target="../media/image35.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 Id="rId4" Type="http://schemas.openxmlformats.org/officeDocument/2006/relationships/image" Target="../media/image40.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image" Target="../media/image43.wmf"/><Relationship Id="rId1" Type="http://schemas.openxmlformats.org/officeDocument/2006/relationships/image" Target="../media/image42.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46.wmf"/><Relationship Id="rId1" Type="http://schemas.openxmlformats.org/officeDocument/2006/relationships/image" Target="../media/image45.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48.wmf"/><Relationship Id="rId1" Type="http://schemas.openxmlformats.org/officeDocument/2006/relationships/image" Target="../media/image47.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52.wmf"/><Relationship Id="rId2" Type="http://schemas.openxmlformats.org/officeDocument/2006/relationships/image" Target="../media/image51.wmf"/><Relationship Id="rId1" Type="http://schemas.openxmlformats.org/officeDocument/2006/relationships/image" Target="../media/image50.wmf"/><Relationship Id="rId5" Type="http://schemas.openxmlformats.org/officeDocument/2006/relationships/image" Target="../media/image54.wmf"/><Relationship Id="rId4" Type="http://schemas.openxmlformats.org/officeDocument/2006/relationships/image" Target="../media/image53.wmf"/></Relationships>
</file>

<file path=ppt/drawings/_rels/vmlDrawing18.vml.rels><?xml version="1.0" encoding="UTF-8" standalone="yes"?>
<Relationships xmlns="http://schemas.openxmlformats.org/package/2006/relationships"><Relationship Id="rId8" Type="http://schemas.openxmlformats.org/officeDocument/2006/relationships/image" Target="../media/image63.wmf"/><Relationship Id="rId3" Type="http://schemas.openxmlformats.org/officeDocument/2006/relationships/image" Target="../media/image58.wmf"/><Relationship Id="rId7" Type="http://schemas.openxmlformats.org/officeDocument/2006/relationships/image" Target="../media/image62.wmf"/><Relationship Id="rId2" Type="http://schemas.openxmlformats.org/officeDocument/2006/relationships/image" Target="../media/image57.wmf"/><Relationship Id="rId1" Type="http://schemas.openxmlformats.org/officeDocument/2006/relationships/image" Target="../media/image56.wmf"/><Relationship Id="rId6" Type="http://schemas.openxmlformats.org/officeDocument/2006/relationships/image" Target="../media/image61.wmf"/><Relationship Id="rId5" Type="http://schemas.openxmlformats.org/officeDocument/2006/relationships/image" Target="../media/image60.wmf"/><Relationship Id="rId4" Type="http://schemas.openxmlformats.org/officeDocument/2006/relationships/image" Target="../media/image59.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66.wmf"/><Relationship Id="rId2" Type="http://schemas.openxmlformats.org/officeDocument/2006/relationships/image" Target="../media/image65.wmf"/><Relationship Id="rId1" Type="http://schemas.openxmlformats.org/officeDocument/2006/relationships/image" Target="../media/image64.emf"/><Relationship Id="rId5" Type="http://schemas.openxmlformats.org/officeDocument/2006/relationships/image" Target="../media/image68.wmf"/><Relationship Id="rId4" Type="http://schemas.openxmlformats.org/officeDocument/2006/relationships/image" Target="../media/image6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71.wmf"/><Relationship Id="rId7" Type="http://schemas.openxmlformats.org/officeDocument/2006/relationships/image" Target="../media/image75.wmf"/><Relationship Id="rId2" Type="http://schemas.openxmlformats.org/officeDocument/2006/relationships/image" Target="../media/image70.wmf"/><Relationship Id="rId1" Type="http://schemas.openxmlformats.org/officeDocument/2006/relationships/image" Target="../media/image69.wmf"/><Relationship Id="rId6" Type="http://schemas.openxmlformats.org/officeDocument/2006/relationships/image" Target="../media/image74.wmf"/><Relationship Id="rId5" Type="http://schemas.openxmlformats.org/officeDocument/2006/relationships/image" Target="../media/image73.wmf"/><Relationship Id="rId4" Type="http://schemas.openxmlformats.org/officeDocument/2006/relationships/image" Target="../media/image72.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74.wmf"/><Relationship Id="rId2" Type="http://schemas.openxmlformats.org/officeDocument/2006/relationships/image" Target="../media/image73.wmf"/><Relationship Id="rId1" Type="http://schemas.openxmlformats.org/officeDocument/2006/relationships/image" Target="../media/image76.emf"/><Relationship Id="rId4" Type="http://schemas.openxmlformats.org/officeDocument/2006/relationships/image" Target="../media/image75.wmf"/></Relationships>
</file>

<file path=ppt/drawings/_rels/vmlDrawing22.vml.rels><?xml version="1.0" encoding="UTF-8" standalone="yes"?>
<Relationships xmlns="http://schemas.openxmlformats.org/package/2006/relationships"><Relationship Id="rId8" Type="http://schemas.openxmlformats.org/officeDocument/2006/relationships/image" Target="../media/image84.wmf"/><Relationship Id="rId3" Type="http://schemas.openxmlformats.org/officeDocument/2006/relationships/image" Target="../media/image79.wmf"/><Relationship Id="rId7" Type="http://schemas.openxmlformats.org/officeDocument/2006/relationships/image" Target="../media/image83.wmf"/><Relationship Id="rId2" Type="http://schemas.openxmlformats.org/officeDocument/2006/relationships/image" Target="../media/image78.emf"/><Relationship Id="rId1" Type="http://schemas.openxmlformats.org/officeDocument/2006/relationships/image" Target="../media/image77.emf"/><Relationship Id="rId6" Type="http://schemas.openxmlformats.org/officeDocument/2006/relationships/image" Target="../media/image82.emf"/><Relationship Id="rId5" Type="http://schemas.openxmlformats.org/officeDocument/2006/relationships/image" Target="../media/image81.wmf"/><Relationship Id="rId4" Type="http://schemas.openxmlformats.org/officeDocument/2006/relationships/image" Target="../media/image80.wmf"/></Relationships>
</file>

<file path=ppt/drawings/_rels/vmlDrawing23.vml.rels><?xml version="1.0" encoding="UTF-8" standalone="yes"?>
<Relationships xmlns="http://schemas.openxmlformats.org/package/2006/relationships"><Relationship Id="rId8" Type="http://schemas.openxmlformats.org/officeDocument/2006/relationships/image" Target="../media/image92.wmf"/><Relationship Id="rId3" Type="http://schemas.openxmlformats.org/officeDocument/2006/relationships/image" Target="../media/image87.emf"/><Relationship Id="rId7" Type="http://schemas.openxmlformats.org/officeDocument/2006/relationships/image" Target="../media/image91.wmf"/><Relationship Id="rId2" Type="http://schemas.openxmlformats.org/officeDocument/2006/relationships/image" Target="../media/image86.emf"/><Relationship Id="rId1" Type="http://schemas.openxmlformats.org/officeDocument/2006/relationships/image" Target="../media/image85.emf"/><Relationship Id="rId6" Type="http://schemas.openxmlformats.org/officeDocument/2006/relationships/image" Target="../media/image90.wmf"/><Relationship Id="rId5" Type="http://schemas.openxmlformats.org/officeDocument/2006/relationships/image" Target="../media/image89.wmf"/><Relationship Id="rId4" Type="http://schemas.openxmlformats.org/officeDocument/2006/relationships/image" Target="../media/image88.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95.wmf"/><Relationship Id="rId2" Type="http://schemas.openxmlformats.org/officeDocument/2006/relationships/image" Target="../media/image94.wmf"/><Relationship Id="rId1" Type="http://schemas.openxmlformats.org/officeDocument/2006/relationships/image" Target="../media/image93.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96.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99.wmf"/><Relationship Id="rId2" Type="http://schemas.openxmlformats.org/officeDocument/2006/relationships/image" Target="../media/image98.wmf"/><Relationship Id="rId1" Type="http://schemas.openxmlformats.org/officeDocument/2006/relationships/image" Target="../media/image97.wmf"/><Relationship Id="rId4" Type="http://schemas.openxmlformats.org/officeDocument/2006/relationships/image" Target="../media/image100.wmf"/></Relationships>
</file>

<file path=ppt/drawings/_rels/vmlDrawing27.vml.rels><?xml version="1.0" encoding="UTF-8" standalone="yes"?>
<Relationships xmlns="http://schemas.openxmlformats.org/package/2006/relationships"><Relationship Id="rId2" Type="http://schemas.openxmlformats.org/officeDocument/2006/relationships/image" Target="../media/image103.wmf"/><Relationship Id="rId1" Type="http://schemas.openxmlformats.org/officeDocument/2006/relationships/image" Target="../media/image102.w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104.w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10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107.w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109.wmf"/></Relationships>
</file>

<file path=ppt/drawings/_rels/vmlDrawing32.vml.rels><?xml version="1.0" encoding="UTF-8" standalone="yes"?>
<Relationships xmlns="http://schemas.openxmlformats.org/package/2006/relationships"><Relationship Id="rId3" Type="http://schemas.openxmlformats.org/officeDocument/2006/relationships/image" Target="../media/image113.wmf"/><Relationship Id="rId2" Type="http://schemas.openxmlformats.org/officeDocument/2006/relationships/image" Target="../media/image112.wmf"/><Relationship Id="rId1" Type="http://schemas.openxmlformats.org/officeDocument/2006/relationships/image" Target="../media/image111.wmf"/></Relationships>
</file>

<file path=ppt/drawings/_rels/vmlDrawing33.vml.rels><?xml version="1.0" encoding="UTF-8" standalone="yes"?>
<Relationships xmlns="http://schemas.openxmlformats.org/package/2006/relationships"><Relationship Id="rId8" Type="http://schemas.openxmlformats.org/officeDocument/2006/relationships/image" Target="../media/image119.wmf"/><Relationship Id="rId3" Type="http://schemas.openxmlformats.org/officeDocument/2006/relationships/image" Target="../media/image111.wmf"/><Relationship Id="rId7" Type="http://schemas.openxmlformats.org/officeDocument/2006/relationships/image" Target="../media/image118.wmf"/><Relationship Id="rId2" Type="http://schemas.openxmlformats.org/officeDocument/2006/relationships/image" Target="../media/image116.wmf"/><Relationship Id="rId1" Type="http://schemas.openxmlformats.org/officeDocument/2006/relationships/image" Target="../media/image115.wmf"/><Relationship Id="rId6" Type="http://schemas.openxmlformats.org/officeDocument/2006/relationships/image" Target="../media/image117.wmf"/><Relationship Id="rId11" Type="http://schemas.openxmlformats.org/officeDocument/2006/relationships/image" Target="../media/image122.wmf"/><Relationship Id="rId5" Type="http://schemas.openxmlformats.org/officeDocument/2006/relationships/image" Target="../media/image113.wmf"/><Relationship Id="rId10" Type="http://schemas.openxmlformats.org/officeDocument/2006/relationships/image" Target="../media/image121.wmf"/><Relationship Id="rId4" Type="http://schemas.openxmlformats.org/officeDocument/2006/relationships/image" Target="../media/image112.wmf"/><Relationship Id="rId9" Type="http://schemas.openxmlformats.org/officeDocument/2006/relationships/image" Target="../media/image120.wmf"/></Relationships>
</file>

<file path=ppt/drawings/_rels/vmlDrawing34.vml.rels><?xml version="1.0" encoding="UTF-8" standalone="yes"?>
<Relationships xmlns="http://schemas.openxmlformats.org/package/2006/relationships"><Relationship Id="rId3" Type="http://schemas.openxmlformats.org/officeDocument/2006/relationships/image" Target="../media/image125.wmf"/><Relationship Id="rId2" Type="http://schemas.openxmlformats.org/officeDocument/2006/relationships/image" Target="../media/image124.wmf"/><Relationship Id="rId1" Type="http://schemas.openxmlformats.org/officeDocument/2006/relationships/image" Target="../media/image123.wmf"/><Relationship Id="rId6" Type="http://schemas.openxmlformats.org/officeDocument/2006/relationships/image" Target="../media/image128.wmf"/><Relationship Id="rId5" Type="http://schemas.openxmlformats.org/officeDocument/2006/relationships/image" Target="../media/image127.wmf"/><Relationship Id="rId4" Type="http://schemas.openxmlformats.org/officeDocument/2006/relationships/image" Target="../media/image126.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6" Type="http://schemas.openxmlformats.org/officeDocument/2006/relationships/image" Target="../media/image22.wmf"/><Relationship Id="rId5" Type="http://schemas.openxmlformats.org/officeDocument/2006/relationships/image" Target="../media/image21.wmf"/><Relationship Id="rId4" Type="http://schemas.openxmlformats.org/officeDocument/2006/relationships/image" Target="../media/image20.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5.wmf"/><Relationship Id="rId1" Type="http://schemas.openxmlformats.org/officeDocument/2006/relationships/image" Target="../media/image26.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s-ES_tradnl"/>
          </a:p>
        </p:txBody>
      </p:sp>
      <p:sp>
        <p:nvSpPr>
          <p:cNvPr id="6758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s-ES_tradnl"/>
          </a:p>
        </p:txBody>
      </p:sp>
      <p:sp>
        <p:nvSpPr>
          <p:cNvPr id="67588"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758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p>
        </p:txBody>
      </p:sp>
      <p:sp>
        <p:nvSpPr>
          <p:cNvPr id="6759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s-ES_tradnl"/>
          </a:p>
        </p:txBody>
      </p:sp>
      <p:sp>
        <p:nvSpPr>
          <p:cNvPr id="6759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EE1ABF5-5811-4C23-9FBD-2E1614BBCAD7}" type="slidenum">
              <a:rPr lang="es-ES_tradnl"/>
              <a:pPr/>
              <a:t>‹Nº›</a:t>
            </a:fld>
            <a:endParaRPr lang="es-ES_trad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CA4CFB22-FBB1-4E1E-A97D-B674889BBB8E}" type="slidenum">
              <a:rPr lang="en-US"/>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F9F30089-036A-4D84-B458-514AA6B1A886}" type="slidenum">
              <a:rPr lang="en-US"/>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609600"/>
            <a:ext cx="1943100" cy="54864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85800" y="609600"/>
            <a:ext cx="5676900"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79754C78-2DEE-433F-842F-276E06EA607E}" type="slidenum">
              <a:rPr lang="en-US"/>
              <a:pPr/>
              <a:t>‹Nº›</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685800" y="609600"/>
            <a:ext cx="7772400" cy="1143000"/>
          </a:xfrm>
        </p:spPr>
        <p:txBody>
          <a:bodyPr/>
          <a:lstStyle/>
          <a:p>
            <a:r>
              <a:rPr lang="es-ES" smtClean="0"/>
              <a:t>Haga clic para modificar el estilo de título del patrón</a:t>
            </a:r>
            <a:endParaRPr lang="es-ES"/>
          </a:p>
        </p:txBody>
      </p:sp>
      <p:sp>
        <p:nvSpPr>
          <p:cNvPr id="3" name="2 Marcador de tabla"/>
          <p:cNvSpPr>
            <a:spLocks noGrp="1"/>
          </p:cNvSpPr>
          <p:nvPr>
            <p:ph type="tbl" idx="1"/>
          </p:nvPr>
        </p:nvSpPr>
        <p:spPr>
          <a:xfrm>
            <a:off x="685800" y="1981200"/>
            <a:ext cx="7772400" cy="4114800"/>
          </a:xfrm>
        </p:spPr>
        <p:txBody>
          <a:bodyPr/>
          <a:lstStyle/>
          <a:p>
            <a:endParaRPr lang="es-ES"/>
          </a:p>
        </p:txBody>
      </p:sp>
      <p:sp>
        <p:nvSpPr>
          <p:cNvPr id="4" name="3 Marcador de fecha"/>
          <p:cNvSpPr>
            <a:spLocks noGrp="1"/>
          </p:cNvSpPr>
          <p:nvPr>
            <p:ph type="dt" sz="half" idx="10"/>
          </p:nvPr>
        </p:nvSpPr>
        <p:spPr>
          <a:xfrm>
            <a:off x="685800" y="6248400"/>
            <a:ext cx="1905000" cy="457200"/>
          </a:xfrm>
        </p:spPr>
        <p:txBody>
          <a:bodyPr/>
          <a:lstStyle>
            <a:lvl1pPr>
              <a:defRPr/>
            </a:lvl1pPr>
          </a:lstStyle>
          <a:p>
            <a:endParaRPr lang="en-US"/>
          </a:p>
        </p:txBody>
      </p:sp>
      <p:sp>
        <p:nvSpPr>
          <p:cNvPr id="5" name="4 Marcador de pie de página"/>
          <p:cNvSpPr>
            <a:spLocks noGrp="1"/>
          </p:cNvSpPr>
          <p:nvPr>
            <p:ph type="ftr" sz="quarter" idx="11"/>
          </p:nvPr>
        </p:nvSpPr>
        <p:spPr>
          <a:xfrm>
            <a:off x="3124200" y="6248400"/>
            <a:ext cx="2895600" cy="457200"/>
          </a:xfrm>
        </p:spPr>
        <p:txBody>
          <a:bodyPr/>
          <a:lstStyle>
            <a:lvl1pPr>
              <a:defRPr/>
            </a:lvl1pPr>
          </a:lstStyle>
          <a:p>
            <a:endParaRPr lang="en-US"/>
          </a:p>
        </p:txBody>
      </p:sp>
      <p:sp>
        <p:nvSpPr>
          <p:cNvPr id="6" name="5 Marcador de número de diapositiva"/>
          <p:cNvSpPr>
            <a:spLocks noGrp="1"/>
          </p:cNvSpPr>
          <p:nvPr>
            <p:ph type="sldNum" sz="quarter" idx="12"/>
          </p:nvPr>
        </p:nvSpPr>
        <p:spPr>
          <a:xfrm>
            <a:off x="6553200" y="6248400"/>
            <a:ext cx="1905000" cy="457200"/>
          </a:xfrm>
        </p:spPr>
        <p:txBody>
          <a:bodyPr/>
          <a:lstStyle>
            <a:lvl1pPr>
              <a:defRPr/>
            </a:lvl1pPr>
          </a:lstStyle>
          <a:p>
            <a:fld id="{1D2502D7-C7F7-4E88-8CFB-A2652449021E}" type="slidenum">
              <a:rPr lang="en-US"/>
              <a:pPr/>
              <a:t>‹Nº›</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ítulo y 4 objetos">
    <p:spTree>
      <p:nvGrpSpPr>
        <p:cNvPr id="1" name=""/>
        <p:cNvGrpSpPr/>
        <p:nvPr/>
      </p:nvGrpSpPr>
      <p:grpSpPr>
        <a:xfrm>
          <a:off x="0" y="0"/>
          <a:ext cx="0" cy="0"/>
          <a:chOff x="0" y="0"/>
          <a:chExt cx="0" cy="0"/>
        </a:xfrm>
      </p:grpSpPr>
      <p:sp>
        <p:nvSpPr>
          <p:cNvPr id="2" name="1 Título"/>
          <p:cNvSpPr>
            <a:spLocks noGrp="1"/>
          </p:cNvSpPr>
          <p:nvPr>
            <p:ph type="title" sz="quarter"/>
          </p:nvPr>
        </p:nvSpPr>
        <p:spPr>
          <a:xfrm>
            <a:off x="685800" y="609600"/>
            <a:ext cx="7772400" cy="1143000"/>
          </a:xfrm>
        </p:spPr>
        <p:txBody>
          <a:bodyPr/>
          <a:lstStyle/>
          <a:p>
            <a:r>
              <a:rPr lang="es-ES" smtClean="0"/>
              <a:t>Haga clic para modificar el estilo de título del patrón</a:t>
            </a:r>
            <a:endParaRPr lang="es-ES"/>
          </a:p>
        </p:txBody>
      </p:sp>
      <p:sp>
        <p:nvSpPr>
          <p:cNvPr id="3" name="2 Marcador de contenido"/>
          <p:cNvSpPr>
            <a:spLocks noGrp="1"/>
          </p:cNvSpPr>
          <p:nvPr>
            <p:ph sz="quarter" idx="1"/>
          </p:nvPr>
        </p:nvSpPr>
        <p:spPr>
          <a:xfrm>
            <a:off x="685800" y="1981200"/>
            <a:ext cx="3810000" cy="1981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quarter" idx="2"/>
          </p:nvPr>
        </p:nvSpPr>
        <p:spPr>
          <a:xfrm>
            <a:off x="4648200" y="1981200"/>
            <a:ext cx="3810000" cy="1981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contenido"/>
          <p:cNvSpPr>
            <a:spLocks noGrp="1"/>
          </p:cNvSpPr>
          <p:nvPr>
            <p:ph sz="quarter" idx="3"/>
          </p:nvPr>
        </p:nvSpPr>
        <p:spPr>
          <a:xfrm>
            <a:off x="685800" y="4114800"/>
            <a:ext cx="3810000" cy="1981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contenido"/>
          <p:cNvSpPr>
            <a:spLocks noGrp="1"/>
          </p:cNvSpPr>
          <p:nvPr>
            <p:ph sz="quarter" idx="4"/>
          </p:nvPr>
        </p:nvSpPr>
        <p:spPr>
          <a:xfrm>
            <a:off x="4648200" y="4114800"/>
            <a:ext cx="3810000" cy="1981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a:xfrm>
            <a:off x="685800" y="6248400"/>
            <a:ext cx="1905000" cy="457200"/>
          </a:xfrm>
        </p:spPr>
        <p:txBody>
          <a:bodyPr/>
          <a:lstStyle>
            <a:lvl1pPr>
              <a:defRPr/>
            </a:lvl1pPr>
          </a:lstStyle>
          <a:p>
            <a:endParaRPr lang="en-US"/>
          </a:p>
        </p:txBody>
      </p:sp>
      <p:sp>
        <p:nvSpPr>
          <p:cNvPr id="8" name="7 Marcador de pie de página"/>
          <p:cNvSpPr>
            <a:spLocks noGrp="1"/>
          </p:cNvSpPr>
          <p:nvPr>
            <p:ph type="ftr" sz="quarter" idx="11"/>
          </p:nvPr>
        </p:nvSpPr>
        <p:spPr>
          <a:xfrm>
            <a:off x="3124200" y="6248400"/>
            <a:ext cx="2895600" cy="457200"/>
          </a:xfrm>
        </p:spPr>
        <p:txBody>
          <a:bodyPr/>
          <a:lstStyle>
            <a:lvl1pPr>
              <a:defRPr/>
            </a:lvl1pPr>
          </a:lstStyle>
          <a:p>
            <a:endParaRPr lang="en-US"/>
          </a:p>
        </p:txBody>
      </p:sp>
      <p:sp>
        <p:nvSpPr>
          <p:cNvPr id="9" name="8 Marcador de número de diapositiva"/>
          <p:cNvSpPr>
            <a:spLocks noGrp="1"/>
          </p:cNvSpPr>
          <p:nvPr>
            <p:ph type="sldNum" sz="quarter" idx="12"/>
          </p:nvPr>
        </p:nvSpPr>
        <p:spPr>
          <a:xfrm>
            <a:off x="6553200" y="6248400"/>
            <a:ext cx="1905000" cy="457200"/>
          </a:xfrm>
        </p:spPr>
        <p:txBody>
          <a:bodyPr/>
          <a:lstStyle>
            <a:lvl1pPr>
              <a:defRPr/>
            </a:lvl1pPr>
          </a:lstStyle>
          <a:p>
            <a:fld id="{DD1BD4B9-F9DC-4DD8-89D9-B15063B8DBDF}" type="slidenum">
              <a:rPr lang="en-US"/>
              <a:pPr/>
              <a:t>‹Nº›</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reserve="1">
  <p:cSld name="Título y texto e imágenes prediseñadas">
    <p:spTree>
      <p:nvGrpSpPr>
        <p:cNvPr id="1" name=""/>
        <p:cNvGrpSpPr/>
        <p:nvPr/>
      </p:nvGrpSpPr>
      <p:grpSpPr>
        <a:xfrm>
          <a:off x="0" y="0"/>
          <a:ext cx="0" cy="0"/>
          <a:chOff x="0" y="0"/>
          <a:chExt cx="0" cy="0"/>
        </a:xfrm>
      </p:grpSpPr>
      <p:sp>
        <p:nvSpPr>
          <p:cNvPr id="2" name="1 Título"/>
          <p:cNvSpPr>
            <a:spLocks noGrp="1"/>
          </p:cNvSpPr>
          <p:nvPr>
            <p:ph type="title"/>
          </p:nvPr>
        </p:nvSpPr>
        <p:spPr>
          <a:xfrm>
            <a:off x="685800" y="609600"/>
            <a:ext cx="7772400" cy="11430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685800" y="1981200"/>
            <a:ext cx="38100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imágenes prediseñadas"/>
          <p:cNvSpPr>
            <a:spLocks noGrp="1"/>
          </p:cNvSpPr>
          <p:nvPr>
            <p:ph type="clipArt" sz="half" idx="2"/>
          </p:nvPr>
        </p:nvSpPr>
        <p:spPr>
          <a:xfrm>
            <a:off x="4648200" y="1981200"/>
            <a:ext cx="3810000" cy="4114800"/>
          </a:xfrm>
        </p:spPr>
        <p:txBody>
          <a:bodyPr/>
          <a:lstStyle/>
          <a:p>
            <a:endParaRPr lang="es-ES"/>
          </a:p>
        </p:txBody>
      </p:sp>
      <p:sp>
        <p:nvSpPr>
          <p:cNvPr id="5" name="4 Marcador de fecha"/>
          <p:cNvSpPr>
            <a:spLocks noGrp="1"/>
          </p:cNvSpPr>
          <p:nvPr>
            <p:ph type="dt" sz="half" idx="10"/>
          </p:nvPr>
        </p:nvSpPr>
        <p:spPr>
          <a:xfrm>
            <a:off x="685800" y="6248400"/>
            <a:ext cx="1905000" cy="457200"/>
          </a:xfrm>
        </p:spPr>
        <p:txBody>
          <a:bodyPr/>
          <a:lstStyle>
            <a:lvl1pPr>
              <a:defRPr/>
            </a:lvl1pPr>
          </a:lstStyle>
          <a:p>
            <a:endParaRPr lang="en-US"/>
          </a:p>
        </p:txBody>
      </p:sp>
      <p:sp>
        <p:nvSpPr>
          <p:cNvPr id="6" name="5 Marcador de pie de página"/>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6 Marcador de número de diapositiva"/>
          <p:cNvSpPr>
            <a:spLocks noGrp="1"/>
          </p:cNvSpPr>
          <p:nvPr>
            <p:ph type="sldNum" sz="quarter" idx="12"/>
          </p:nvPr>
        </p:nvSpPr>
        <p:spPr>
          <a:xfrm>
            <a:off x="6553200" y="6248400"/>
            <a:ext cx="1905000" cy="457200"/>
          </a:xfrm>
        </p:spPr>
        <p:txBody>
          <a:bodyPr/>
          <a:lstStyle>
            <a:lvl1pPr>
              <a:defRPr/>
            </a:lvl1pPr>
          </a:lstStyle>
          <a:p>
            <a:fld id="{3C220058-9029-416F-8C2F-AE4B310AC565}" type="slidenum">
              <a:rPr lang="en-US"/>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175BC379-5734-4CEB-AB60-980C723015A1}" type="slidenum">
              <a:rPr lang="en-US"/>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754E4A31-8E20-4CCE-BFDD-A7B6F6839085}" type="slidenum">
              <a:rPr lang="en-US"/>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endParaRPr lang="en-US"/>
          </a:p>
        </p:txBody>
      </p:sp>
      <p:sp>
        <p:nvSpPr>
          <p:cNvPr id="6" name="5 Marcador de pie de página"/>
          <p:cNvSpPr>
            <a:spLocks noGrp="1"/>
          </p:cNvSpPr>
          <p:nvPr>
            <p:ph type="ftr" sz="quarter" idx="11"/>
          </p:nvPr>
        </p:nvSpPr>
        <p:spPr/>
        <p:txBody>
          <a:bodyPr/>
          <a:lstStyle>
            <a:lvl1pPr>
              <a:defRPr/>
            </a:lvl1pPr>
          </a:lstStyle>
          <a:p>
            <a:endParaRPr lang="en-US"/>
          </a:p>
        </p:txBody>
      </p:sp>
      <p:sp>
        <p:nvSpPr>
          <p:cNvPr id="7" name="6 Marcador de número de diapositiva"/>
          <p:cNvSpPr>
            <a:spLocks noGrp="1"/>
          </p:cNvSpPr>
          <p:nvPr>
            <p:ph type="sldNum" sz="quarter" idx="12"/>
          </p:nvPr>
        </p:nvSpPr>
        <p:spPr/>
        <p:txBody>
          <a:bodyPr/>
          <a:lstStyle>
            <a:lvl1pPr>
              <a:defRPr/>
            </a:lvl1pPr>
          </a:lstStyle>
          <a:p>
            <a:fld id="{74010143-3F64-4EB2-9683-B753D5209FE0}" type="slidenum">
              <a:rPr lang="en-US"/>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endParaRPr lang="en-US"/>
          </a:p>
        </p:txBody>
      </p:sp>
      <p:sp>
        <p:nvSpPr>
          <p:cNvPr id="8" name="7 Marcador de pie de página"/>
          <p:cNvSpPr>
            <a:spLocks noGrp="1"/>
          </p:cNvSpPr>
          <p:nvPr>
            <p:ph type="ftr" sz="quarter" idx="11"/>
          </p:nvPr>
        </p:nvSpPr>
        <p:spPr/>
        <p:txBody>
          <a:bodyPr/>
          <a:lstStyle>
            <a:lvl1pPr>
              <a:defRPr/>
            </a:lvl1pPr>
          </a:lstStyle>
          <a:p>
            <a:endParaRPr lang="en-US"/>
          </a:p>
        </p:txBody>
      </p:sp>
      <p:sp>
        <p:nvSpPr>
          <p:cNvPr id="9" name="8 Marcador de número de diapositiva"/>
          <p:cNvSpPr>
            <a:spLocks noGrp="1"/>
          </p:cNvSpPr>
          <p:nvPr>
            <p:ph type="sldNum" sz="quarter" idx="12"/>
          </p:nvPr>
        </p:nvSpPr>
        <p:spPr/>
        <p:txBody>
          <a:bodyPr/>
          <a:lstStyle>
            <a:lvl1pPr>
              <a:defRPr/>
            </a:lvl1pPr>
          </a:lstStyle>
          <a:p>
            <a:fld id="{F78D8E11-BB2E-4503-ACA8-BCA2FF549061}" type="slidenum">
              <a:rPr lang="en-US"/>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endParaRPr lang="en-US"/>
          </a:p>
        </p:txBody>
      </p:sp>
      <p:sp>
        <p:nvSpPr>
          <p:cNvPr id="4" name="3 Marcador de pie de página"/>
          <p:cNvSpPr>
            <a:spLocks noGrp="1"/>
          </p:cNvSpPr>
          <p:nvPr>
            <p:ph type="ftr" sz="quarter" idx="11"/>
          </p:nvPr>
        </p:nvSpPr>
        <p:spPr/>
        <p:txBody>
          <a:bodyPr/>
          <a:lstStyle>
            <a:lvl1pPr>
              <a:defRPr/>
            </a:lvl1pPr>
          </a:lstStyle>
          <a:p>
            <a:endParaRPr lang="en-US"/>
          </a:p>
        </p:txBody>
      </p:sp>
      <p:sp>
        <p:nvSpPr>
          <p:cNvPr id="5" name="4 Marcador de número de diapositiva"/>
          <p:cNvSpPr>
            <a:spLocks noGrp="1"/>
          </p:cNvSpPr>
          <p:nvPr>
            <p:ph type="sldNum" sz="quarter" idx="12"/>
          </p:nvPr>
        </p:nvSpPr>
        <p:spPr/>
        <p:txBody>
          <a:bodyPr/>
          <a:lstStyle>
            <a:lvl1pPr>
              <a:defRPr/>
            </a:lvl1pPr>
          </a:lstStyle>
          <a:p>
            <a:fld id="{9F95B99E-6CA3-41D6-8D49-D3478E3A6327}" type="slidenum">
              <a:rPr lang="en-US"/>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n-US"/>
          </a:p>
        </p:txBody>
      </p:sp>
      <p:sp>
        <p:nvSpPr>
          <p:cNvPr id="3" name="2 Marcador de pie de página"/>
          <p:cNvSpPr>
            <a:spLocks noGrp="1"/>
          </p:cNvSpPr>
          <p:nvPr>
            <p:ph type="ftr" sz="quarter" idx="11"/>
          </p:nvPr>
        </p:nvSpPr>
        <p:spPr/>
        <p:txBody>
          <a:bodyPr/>
          <a:lstStyle>
            <a:lvl1pPr>
              <a:defRPr/>
            </a:lvl1pPr>
          </a:lstStyle>
          <a:p>
            <a:endParaRPr lang="en-US"/>
          </a:p>
        </p:txBody>
      </p:sp>
      <p:sp>
        <p:nvSpPr>
          <p:cNvPr id="4" name="3 Marcador de número de diapositiva"/>
          <p:cNvSpPr>
            <a:spLocks noGrp="1"/>
          </p:cNvSpPr>
          <p:nvPr>
            <p:ph type="sldNum" sz="quarter" idx="12"/>
          </p:nvPr>
        </p:nvSpPr>
        <p:spPr/>
        <p:txBody>
          <a:bodyPr/>
          <a:lstStyle>
            <a:lvl1pPr>
              <a:defRPr/>
            </a:lvl1pPr>
          </a:lstStyle>
          <a:p>
            <a:fld id="{97190B35-A57D-4D10-981A-2707CB174433}" type="slidenum">
              <a:rPr lang="en-US"/>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n-US"/>
          </a:p>
        </p:txBody>
      </p:sp>
      <p:sp>
        <p:nvSpPr>
          <p:cNvPr id="6" name="5 Marcador de pie de página"/>
          <p:cNvSpPr>
            <a:spLocks noGrp="1"/>
          </p:cNvSpPr>
          <p:nvPr>
            <p:ph type="ftr" sz="quarter" idx="11"/>
          </p:nvPr>
        </p:nvSpPr>
        <p:spPr/>
        <p:txBody>
          <a:bodyPr/>
          <a:lstStyle>
            <a:lvl1pPr>
              <a:defRPr/>
            </a:lvl1pPr>
          </a:lstStyle>
          <a:p>
            <a:endParaRPr lang="en-US"/>
          </a:p>
        </p:txBody>
      </p:sp>
      <p:sp>
        <p:nvSpPr>
          <p:cNvPr id="7" name="6 Marcador de número de diapositiva"/>
          <p:cNvSpPr>
            <a:spLocks noGrp="1"/>
          </p:cNvSpPr>
          <p:nvPr>
            <p:ph type="sldNum" sz="quarter" idx="12"/>
          </p:nvPr>
        </p:nvSpPr>
        <p:spPr/>
        <p:txBody>
          <a:bodyPr/>
          <a:lstStyle>
            <a:lvl1pPr>
              <a:defRPr/>
            </a:lvl1pPr>
          </a:lstStyle>
          <a:p>
            <a:fld id="{47236487-0592-4E1A-8709-29B33B37C72A}" type="slidenum">
              <a:rPr lang="en-US"/>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n-US"/>
          </a:p>
        </p:txBody>
      </p:sp>
      <p:sp>
        <p:nvSpPr>
          <p:cNvPr id="6" name="5 Marcador de pie de página"/>
          <p:cNvSpPr>
            <a:spLocks noGrp="1"/>
          </p:cNvSpPr>
          <p:nvPr>
            <p:ph type="ftr" sz="quarter" idx="11"/>
          </p:nvPr>
        </p:nvSpPr>
        <p:spPr/>
        <p:txBody>
          <a:bodyPr/>
          <a:lstStyle>
            <a:lvl1pPr>
              <a:defRPr/>
            </a:lvl1pPr>
          </a:lstStyle>
          <a:p>
            <a:endParaRPr lang="en-US"/>
          </a:p>
        </p:txBody>
      </p:sp>
      <p:sp>
        <p:nvSpPr>
          <p:cNvPr id="7" name="6 Marcador de número de diapositiva"/>
          <p:cNvSpPr>
            <a:spLocks noGrp="1"/>
          </p:cNvSpPr>
          <p:nvPr>
            <p:ph type="sldNum" sz="quarter" idx="12"/>
          </p:nvPr>
        </p:nvSpPr>
        <p:spPr/>
        <p:txBody>
          <a:bodyPr/>
          <a:lstStyle>
            <a:lvl1pPr>
              <a:defRPr/>
            </a:lvl1pPr>
          </a:lstStyle>
          <a:p>
            <a:fld id="{832FE857-04DD-4C25-B334-08ECD38BA66A}" type="slidenum">
              <a:rPr lang="en-US"/>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cstate="print"/>
          <a:srcRect/>
          <a:stretch>
            <a:fillRect/>
          </a:stretch>
        </a:blip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Haga clic para modificar el estilo de título del patrón</a:t>
            </a:r>
          </a:p>
        </p:txBody>
      </p:sp>
      <p:sp>
        <p:nvSpPr>
          <p:cNvPr id="6963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p>
        </p:txBody>
      </p:sp>
      <p:sp>
        <p:nvSpPr>
          <p:cNvPr id="6963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6963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6963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D19141F-62D9-487F-923B-D9CE7696EF3D}" type="slidenum">
              <a:rPr lang="en-US"/>
              <a:pPr/>
              <a:t>‹Nº›</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 id="2147483665" r:id="rId14"/>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oleObject" Target="../embeddings/oleObject6.bin"/><Relationship Id="rId2" Type="http://schemas.openxmlformats.org/officeDocument/2006/relationships/slideLayout" Target="../slideLayouts/slideLayout4.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4.xml"/><Relationship Id="rId1" Type="http://schemas.openxmlformats.org/officeDocument/2006/relationships/vmlDrawing" Target="../drawings/vmlDrawing4.vml"/><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image" Target="../media/image3.jpeg"/><Relationship Id="rId7" Type="http://schemas.openxmlformats.org/officeDocument/2006/relationships/oleObject" Target="../embeddings/oleObject12.bin"/><Relationship Id="rId2" Type="http://schemas.openxmlformats.org/officeDocument/2006/relationships/slideLayout" Target="../slideLayouts/slideLayout12.xml"/><Relationship Id="rId1" Type="http://schemas.openxmlformats.org/officeDocument/2006/relationships/vmlDrawing" Target="../drawings/vmlDrawing5.vml"/><Relationship Id="rId6" Type="http://schemas.openxmlformats.org/officeDocument/2006/relationships/oleObject" Target="../embeddings/oleObject11.bin"/><Relationship Id="rId5" Type="http://schemas.openxmlformats.org/officeDocument/2006/relationships/oleObject" Target="../embeddings/oleObject10.bin"/><Relationship Id="rId4" Type="http://schemas.openxmlformats.org/officeDocument/2006/relationships/oleObject" Target="../embeddings/oleObject9.bin"/><Relationship Id="rId9" Type="http://schemas.openxmlformats.org/officeDocument/2006/relationships/oleObject" Target="../embeddings/Documento_de_Microsoft_Office_Word_97-20032.doc"/></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oleObject" Target="../embeddings/oleObject15.bin"/><Relationship Id="rId4" Type="http://schemas.openxmlformats.org/officeDocument/2006/relationships/oleObject" Target="../embeddings/oleObject14.bin"/></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3.jpeg"/><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6.xml"/><Relationship Id="rId1" Type="http://schemas.openxmlformats.org/officeDocument/2006/relationships/vmlDrawing" Target="../drawings/vmlDrawing8.vml"/><Relationship Id="rId6" Type="http://schemas.openxmlformats.org/officeDocument/2006/relationships/image" Target="../media/image3.jpeg"/><Relationship Id="rId5" Type="http://schemas.openxmlformats.org/officeDocument/2006/relationships/oleObject" Target="../embeddings/Documento_de_Microsoft_Office_Word_97-20033.doc"/><Relationship Id="rId4" Type="http://schemas.openxmlformats.org/officeDocument/2006/relationships/oleObject" Target="../embeddings/oleObject18.bin"/></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oleObject" Target="../embeddings/oleObject20.bin"/><Relationship Id="rId4" Type="http://schemas.openxmlformats.org/officeDocument/2006/relationships/oleObject" Target="../embeddings/oleObject19.bin"/></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oleObject" Target="../embeddings/oleObject21.bin"/><Relationship Id="rId7"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24.bin"/><Relationship Id="rId5" Type="http://schemas.openxmlformats.org/officeDocument/2006/relationships/oleObject" Target="../embeddings/oleObject23.bin"/><Relationship Id="rId4" Type="http://schemas.openxmlformats.org/officeDocument/2006/relationships/oleObject" Target="../embeddings/oleObject22.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3.jpeg"/><Relationship Id="rId5" Type="http://schemas.openxmlformats.org/officeDocument/2006/relationships/oleObject" Target="../embeddings/oleObject28.bin"/><Relationship Id="rId4" Type="http://schemas.openxmlformats.org/officeDocument/2006/relationships/oleObject" Target="../embeddings/oleObject27.bin"/></Relationships>
</file>

<file path=ppt/slides/_rels/slide22.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oleObject" Target="../embeddings/oleObject29.bin"/><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32.bin"/><Relationship Id="rId5" Type="http://schemas.openxmlformats.org/officeDocument/2006/relationships/oleObject" Target="../embeddings/oleObject31.bin"/><Relationship Id="rId4" Type="http://schemas.openxmlformats.org/officeDocument/2006/relationships/oleObject" Target="../embeddings/oleObject30.bin"/></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3.jpeg"/></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3.jpeg"/><Relationship Id="rId5" Type="http://schemas.openxmlformats.org/officeDocument/2006/relationships/oleObject" Target="../embeddings/oleObject36.bin"/><Relationship Id="rId4" Type="http://schemas.openxmlformats.org/officeDocument/2006/relationships/oleObject" Target="../embeddings/oleObject35.bin"/></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2.xml"/><Relationship Id="rId1" Type="http://schemas.openxmlformats.org/officeDocument/2006/relationships/vmlDrawing" Target="../drawings/vmlDrawing15.vml"/><Relationship Id="rId5" Type="http://schemas.openxmlformats.org/officeDocument/2006/relationships/image" Target="../media/image3.jpeg"/><Relationship Id="rId4" Type="http://schemas.openxmlformats.org/officeDocument/2006/relationships/oleObject" Target="../embeddings/oleObject38.bin"/></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4.xml"/><Relationship Id="rId1" Type="http://schemas.openxmlformats.org/officeDocument/2006/relationships/vmlDrawing" Target="../drawings/vmlDrawing16.vml"/><Relationship Id="rId5" Type="http://schemas.openxmlformats.org/officeDocument/2006/relationships/oleObject" Target="../embeddings/Documento_de_Microsoft_Office_Word_97-20035.doc"/><Relationship Id="rId4" Type="http://schemas.openxmlformats.org/officeDocument/2006/relationships/oleObject" Target="../embeddings/Documento_de_Microsoft_Office_Word_97-20034.doc"/></Relationships>
</file>

<file path=ppt/slides/_rels/slide27.x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43.bin"/><Relationship Id="rId3" Type="http://schemas.openxmlformats.org/officeDocument/2006/relationships/image" Target="../media/image55.wmf"/><Relationship Id="rId7" Type="http://schemas.openxmlformats.org/officeDocument/2006/relationships/oleObject" Target="../embeddings/oleObject42.bin"/><Relationship Id="rId2" Type="http://schemas.openxmlformats.org/officeDocument/2006/relationships/slideLayout" Target="../slideLayouts/slideLayout13.xml"/><Relationship Id="rId1" Type="http://schemas.openxmlformats.org/officeDocument/2006/relationships/vmlDrawing" Target="../drawings/vmlDrawing17.vml"/><Relationship Id="rId6" Type="http://schemas.openxmlformats.org/officeDocument/2006/relationships/oleObject" Target="../embeddings/oleObject41.bin"/><Relationship Id="rId5" Type="http://schemas.openxmlformats.org/officeDocument/2006/relationships/oleObject" Target="../embeddings/oleObject40.bin"/><Relationship Id="rId4" Type="http://schemas.openxmlformats.org/officeDocument/2006/relationships/oleObject" Target="../embeddings/oleObject39.bin"/></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48.bin"/><Relationship Id="rId3" Type="http://schemas.openxmlformats.org/officeDocument/2006/relationships/image" Target="../media/image3.jpeg"/><Relationship Id="rId7" Type="http://schemas.openxmlformats.org/officeDocument/2006/relationships/oleObject" Target="../embeddings/oleObject47.bin"/><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oleObject" Target="../embeddings/oleObject46.bin"/><Relationship Id="rId11" Type="http://schemas.openxmlformats.org/officeDocument/2006/relationships/oleObject" Target="../embeddings/oleObject51.bin"/><Relationship Id="rId5" Type="http://schemas.openxmlformats.org/officeDocument/2006/relationships/oleObject" Target="../embeddings/oleObject45.bin"/><Relationship Id="rId10" Type="http://schemas.openxmlformats.org/officeDocument/2006/relationships/oleObject" Target="../embeddings/oleObject50.bin"/><Relationship Id="rId4" Type="http://schemas.openxmlformats.org/officeDocument/2006/relationships/oleObject" Target="../embeddings/oleObject44.bin"/><Relationship Id="rId9" Type="http://schemas.openxmlformats.org/officeDocument/2006/relationships/oleObject" Target="../embeddings/oleObject49.bin"/></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oleObject" Target="../embeddings/oleObject1.bin"/><Relationship Id="rId7" Type="http://schemas.openxmlformats.org/officeDocument/2006/relationships/image" Target="../media/image3.jpeg"/><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oleObject" Target="../embeddings/Documento_de_Microsoft_Office_Word_97-20031.doc"/></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55.bin"/><Relationship Id="rId3" Type="http://schemas.openxmlformats.org/officeDocument/2006/relationships/image" Target="../media/image3.jpeg"/><Relationship Id="rId7" Type="http://schemas.openxmlformats.org/officeDocument/2006/relationships/oleObject" Target="../embeddings/oleObject54.bin"/><Relationship Id="rId2" Type="http://schemas.openxmlformats.org/officeDocument/2006/relationships/slideLayout" Target="../slideLayouts/slideLayout13.xml"/><Relationship Id="rId1" Type="http://schemas.openxmlformats.org/officeDocument/2006/relationships/vmlDrawing" Target="../drawings/vmlDrawing19.vml"/><Relationship Id="rId6" Type="http://schemas.openxmlformats.org/officeDocument/2006/relationships/oleObject" Target="../embeddings/oleObject53.bin"/><Relationship Id="rId5" Type="http://schemas.openxmlformats.org/officeDocument/2006/relationships/oleObject" Target="../embeddings/oleObject52.bin"/><Relationship Id="rId4" Type="http://schemas.openxmlformats.org/officeDocument/2006/relationships/oleObject" Target="../embeddings/Gr_fico_de_Microsoft_Office_Excel6.xls"/></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8" Type="http://schemas.openxmlformats.org/officeDocument/2006/relationships/oleObject" Target="../embeddings/oleObject60.bin"/><Relationship Id="rId3" Type="http://schemas.openxmlformats.org/officeDocument/2006/relationships/image" Target="../media/image3.jpeg"/><Relationship Id="rId7" Type="http://schemas.openxmlformats.org/officeDocument/2006/relationships/oleObject" Target="../embeddings/oleObject59.bin"/><Relationship Id="rId2" Type="http://schemas.openxmlformats.org/officeDocument/2006/relationships/slideLayout" Target="../slideLayouts/slideLayout13.xml"/><Relationship Id="rId1" Type="http://schemas.openxmlformats.org/officeDocument/2006/relationships/vmlDrawing" Target="../drawings/vmlDrawing20.vml"/><Relationship Id="rId6" Type="http://schemas.openxmlformats.org/officeDocument/2006/relationships/oleObject" Target="../embeddings/oleObject58.bin"/><Relationship Id="rId5" Type="http://schemas.openxmlformats.org/officeDocument/2006/relationships/oleObject" Target="../embeddings/oleObject57.bin"/><Relationship Id="rId10" Type="http://schemas.openxmlformats.org/officeDocument/2006/relationships/oleObject" Target="../embeddings/oleObject62.bin"/><Relationship Id="rId4" Type="http://schemas.openxmlformats.org/officeDocument/2006/relationships/oleObject" Target="../embeddings/oleObject56.bin"/><Relationship Id="rId9" Type="http://schemas.openxmlformats.org/officeDocument/2006/relationships/oleObject" Target="../embeddings/oleObject61.bin"/></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oleObject" Target="../embeddings/oleObject65.bin"/><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oleObject" Target="../embeddings/oleObject64.bin"/><Relationship Id="rId5" Type="http://schemas.openxmlformats.org/officeDocument/2006/relationships/oleObject" Target="../embeddings/oleObject63.bin"/><Relationship Id="rId4" Type="http://schemas.openxmlformats.org/officeDocument/2006/relationships/oleObject" Target="../embeddings/Gr_fico_de_Microsoft_Office_Excel7.xls"/></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8" Type="http://schemas.openxmlformats.org/officeDocument/2006/relationships/oleObject" Target="../embeddings/oleObject70.bin"/><Relationship Id="rId3" Type="http://schemas.openxmlformats.org/officeDocument/2006/relationships/image" Target="../media/image3.jpeg"/><Relationship Id="rId7" Type="http://schemas.openxmlformats.org/officeDocument/2006/relationships/oleObject" Target="../embeddings/oleObject69.bin"/><Relationship Id="rId2" Type="http://schemas.openxmlformats.org/officeDocument/2006/relationships/slideLayout" Target="../slideLayouts/slideLayout7.xml"/><Relationship Id="rId1" Type="http://schemas.openxmlformats.org/officeDocument/2006/relationships/vmlDrawing" Target="../drawings/vmlDrawing22.vml"/><Relationship Id="rId6" Type="http://schemas.openxmlformats.org/officeDocument/2006/relationships/oleObject" Target="../embeddings/oleObject68.bin"/><Relationship Id="rId11" Type="http://schemas.openxmlformats.org/officeDocument/2006/relationships/oleObject" Target="../embeddings/oleObject73.bin"/><Relationship Id="rId5" Type="http://schemas.openxmlformats.org/officeDocument/2006/relationships/oleObject" Target="../embeddings/oleObject67.bin"/><Relationship Id="rId10" Type="http://schemas.openxmlformats.org/officeDocument/2006/relationships/oleObject" Target="../embeddings/oleObject72.bin"/><Relationship Id="rId4" Type="http://schemas.openxmlformats.org/officeDocument/2006/relationships/oleObject" Target="../embeddings/oleObject66.bin"/><Relationship Id="rId9" Type="http://schemas.openxmlformats.org/officeDocument/2006/relationships/oleObject" Target="../embeddings/oleObject71.bin"/></Relationships>
</file>

<file path=ppt/slides/_rels/slide36.xml.rels><?xml version="1.0" encoding="UTF-8" standalone="yes"?>
<Relationships xmlns="http://schemas.openxmlformats.org/package/2006/relationships"><Relationship Id="rId8" Type="http://schemas.openxmlformats.org/officeDocument/2006/relationships/oleObject" Target="../embeddings/oleObject78.bin"/><Relationship Id="rId3" Type="http://schemas.openxmlformats.org/officeDocument/2006/relationships/image" Target="../media/image3.jpeg"/><Relationship Id="rId7" Type="http://schemas.openxmlformats.org/officeDocument/2006/relationships/oleObject" Target="../embeddings/oleObject77.bin"/><Relationship Id="rId2" Type="http://schemas.openxmlformats.org/officeDocument/2006/relationships/slideLayout" Target="../slideLayouts/slideLayout7.xml"/><Relationship Id="rId1" Type="http://schemas.openxmlformats.org/officeDocument/2006/relationships/vmlDrawing" Target="../drawings/vmlDrawing23.vml"/><Relationship Id="rId6" Type="http://schemas.openxmlformats.org/officeDocument/2006/relationships/oleObject" Target="../embeddings/oleObject76.bin"/><Relationship Id="rId11" Type="http://schemas.openxmlformats.org/officeDocument/2006/relationships/oleObject" Target="../embeddings/oleObject81.bin"/><Relationship Id="rId5" Type="http://schemas.openxmlformats.org/officeDocument/2006/relationships/oleObject" Target="../embeddings/oleObject75.bin"/><Relationship Id="rId10" Type="http://schemas.openxmlformats.org/officeDocument/2006/relationships/oleObject" Target="../embeddings/oleObject80.bin"/><Relationship Id="rId4" Type="http://schemas.openxmlformats.org/officeDocument/2006/relationships/oleObject" Target="../embeddings/oleObject74.bin"/><Relationship Id="rId9" Type="http://schemas.openxmlformats.org/officeDocument/2006/relationships/oleObject" Target="../embeddings/oleObject79.bin"/></Relationships>
</file>

<file path=ppt/slides/_rels/slide3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vmlDrawing" Target="../drawings/vmlDrawing24.vml"/><Relationship Id="rId6" Type="http://schemas.openxmlformats.org/officeDocument/2006/relationships/oleObject" Target="../embeddings/oleObject84.bin"/><Relationship Id="rId5" Type="http://schemas.openxmlformats.org/officeDocument/2006/relationships/oleObject" Target="../embeddings/oleObject83.bin"/><Relationship Id="rId4" Type="http://schemas.openxmlformats.org/officeDocument/2006/relationships/oleObject" Target="../embeddings/oleObject82.bin"/></Relationships>
</file>

<file path=ppt/slides/_rels/slide3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vmlDrawing" Target="../drawings/vmlDrawing25.vml"/><Relationship Id="rId4" Type="http://schemas.openxmlformats.org/officeDocument/2006/relationships/oleObject" Target="../embeddings/Documento_de_Microsoft_Office_Word_97-20038.doc"/></Relationships>
</file>

<file path=ppt/slides/_rels/slide39.xml.rels><?xml version="1.0" encoding="UTF-8" standalone="yes"?>
<Relationships xmlns="http://schemas.openxmlformats.org/package/2006/relationships"><Relationship Id="rId8" Type="http://schemas.openxmlformats.org/officeDocument/2006/relationships/oleObject" Target="../embeddings/oleObject88.bin"/><Relationship Id="rId3" Type="http://schemas.openxmlformats.org/officeDocument/2006/relationships/image" Target="../media/image3.jpeg"/><Relationship Id="rId7" Type="http://schemas.openxmlformats.org/officeDocument/2006/relationships/oleObject" Target="../embeddings/oleObject87.bin"/><Relationship Id="rId2" Type="http://schemas.openxmlformats.org/officeDocument/2006/relationships/slideLayout" Target="../slideLayouts/slideLayout7.xml"/><Relationship Id="rId1" Type="http://schemas.openxmlformats.org/officeDocument/2006/relationships/vmlDrawing" Target="../drawings/vmlDrawing26.vml"/><Relationship Id="rId6" Type="http://schemas.openxmlformats.org/officeDocument/2006/relationships/oleObject" Target="../embeddings/oleObject86.bin"/><Relationship Id="rId5" Type="http://schemas.openxmlformats.org/officeDocument/2006/relationships/oleObject" Target="../embeddings/oleObject85.bin"/><Relationship Id="rId4" Type="http://schemas.openxmlformats.org/officeDocument/2006/relationships/image" Target="../media/image101.wmf"/></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 Id="rId4" Type="http://schemas.openxmlformats.org/officeDocument/2006/relationships/image" Target="../media/image9.wmf"/></Relationships>
</file>

<file path=ppt/slides/_rels/slide4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vmlDrawing" Target="../drawings/vmlDrawing27.vml"/><Relationship Id="rId5" Type="http://schemas.openxmlformats.org/officeDocument/2006/relationships/oleObject" Target="../embeddings/oleObject90.bin"/><Relationship Id="rId4" Type="http://schemas.openxmlformats.org/officeDocument/2006/relationships/oleObject" Target="../embeddings/oleObject89.bin"/></Relationships>
</file>

<file path=ppt/slides/_rels/slide4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91.bin"/><Relationship Id="rId2" Type="http://schemas.openxmlformats.org/officeDocument/2006/relationships/slideLayout" Target="../slideLayouts/slideLayout1.xml"/><Relationship Id="rId1" Type="http://schemas.openxmlformats.org/officeDocument/2006/relationships/vmlDrawing" Target="../drawings/vmlDrawing28.vml"/><Relationship Id="rId4" Type="http://schemas.openxmlformats.org/officeDocument/2006/relationships/image" Target="../media/image3.jpeg"/></Relationships>
</file>

<file path=ppt/slides/_rels/slide4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6.xml"/><Relationship Id="rId1" Type="http://schemas.openxmlformats.org/officeDocument/2006/relationships/vmlDrawing" Target="../drawings/vmlDrawing29.vml"/><Relationship Id="rId5" Type="http://schemas.openxmlformats.org/officeDocument/2006/relationships/image" Target="../media/image106.wmf"/><Relationship Id="rId4" Type="http://schemas.openxmlformats.org/officeDocument/2006/relationships/oleObject" Target="../embeddings/Documento_de_Microsoft_Office_Word_97-20039.doc"/></Relationships>
</file>

<file path=ppt/slides/_rels/slide4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6.xml"/><Relationship Id="rId1" Type="http://schemas.openxmlformats.org/officeDocument/2006/relationships/vmlDrawing" Target="../drawings/vmlDrawing30.vml"/><Relationship Id="rId4" Type="http://schemas.openxmlformats.org/officeDocument/2006/relationships/oleObject" Target="../embeddings/oleObject92.bin"/></Relationships>
</file>

<file path=ppt/slides/_rels/slide4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08.wmf"/><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3" Type="http://schemas.openxmlformats.org/officeDocument/2006/relationships/oleObject" Target="../embeddings/Documento_de_Microsoft_Office_Word_97-200310.doc"/><Relationship Id="rId2" Type="http://schemas.openxmlformats.org/officeDocument/2006/relationships/slideLayout" Target="../slideLayouts/slideLayout6.xml"/><Relationship Id="rId1" Type="http://schemas.openxmlformats.org/officeDocument/2006/relationships/vmlDrawing" Target="../drawings/vmlDrawing31.vml"/><Relationship Id="rId5" Type="http://schemas.openxmlformats.org/officeDocument/2006/relationships/image" Target="../media/image3.jpeg"/><Relationship Id="rId4" Type="http://schemas.openxmlformats.org/officeDocument/2006/relationships/image" Target="../media/image110.emf"/></Relationships>
</file>

<file path=ppt/slides/_rels/slide47.xml.rels><?xml version="1.0" encoding="UTF-8" standalone="yes"?>
<Relationships xmlns="http://schemas.openxmlformats.org/package/2006/relationships"><Relationship Id="rId3" Type="http://schemas.openxmlformats.org/officeDocument/2006/relationships/image" Target="../media/image114.wmf"/><Relationship Id="rId7" Type="http://schemas.openxmlformats.org/officeDocument/2006/relationships/image" Target="../media/image3.jpeg"/><Relationship Id="rId2" Type="http://schemas.openxmlformats.org/officeDocument/2006/relationships/slideLayout" Target="../slideLayouts/slideLayout6.xml"/><Relationship Id="rId1" Type="http://schemas.openxmlformats.org/officeDocument/2006/relationships/vmlDrawing" Target="../drawings/vmlDrawing32.vml"/><Relationship Id="rId6" Type="http://schemas.openxmlformats.org/officeDocument/2006/relationships/oleObject" Target="../embeddings/oleObject95.bin"/><Relationship Id="rId5" Type="http://schemas.openxmlformats.org/officeDocument/2006/relationships/oleObject" Target="../embeddings/oleObject94.bin"/><Relationship Id="rId4" Type="http://schemas.openxmlformats.org/officeDocument/2006/relationships/oleObject" Target="../embeddings/oleObject93.bin"/></Relationships>
</file>

<file path=ppt/slides/_rels/slide48.xml.rels><?xml version="1.0" encoding="UTF-8" standalone="yes"?>
<Relationships xmlns="http://schemas.openxmlformats.org/package/2006/relationships"><Relationship Id="rId8" Type="http://schemas.openxmlformats.org/officeDocument/2006/relationships/oleObject" Target="../embeddings/oleObject101.bin"/><Relationship Id="rId13" Type="http://schemas.openxmlformats.org/officeDocument/2006/relationships/oleObject" Target="../embeddings/oleObject106.bin"/><Relationship Id="rId3" Type="http://schemas.openxmlformats.org/officeDocument/2006/relationships/oleObject" Target="../embeddings/oleObject96.bin"/><Relationship Id="rId7" Type="http://schemas.openxmlformats.org/officeDocument/2006/relationships/oleObject" Target="../embeddings/oleObject100.bin"/><Relationship Id="rId12" Type="http://schemas.openxmlformats.org/officeDocument/2006/relationships/oleObject" Target="../embeddings/oleObject105.bin"/><Relationship Id="rId2" Type="http://schemas.openxmlformats.org/officeDocument/2006/relationships/slideLayout" Target="../slideLayouts/slideLayout6.xml"/><Relationship Id="rId1" Type="http://schemas.openxmlformats.org/officeDocument/2006/relationships/vmlDrawing" Target="../drawings/vmlDrawing33.vml"/><Relationship Id="rId6" Type="http://schemas.openxmlformats.org/officeDocument/2006/relationships/oleObject" Target="../embeddings/oleObject99.bin"/><Relationship Id="rId11" Type="http://schemas.openxmlformats.org/officeDocument/2006/relationships/oleObject" Target="../embeddings/oleObject104.bin"/><Relationship Id="rId5" Type="http://schemas.openxmlformats.org/officeDocument/2006/relationships/oleObject" Target="../embeddings/oleObject98.bin"/><Relationship Id="rId10" Type="http://schemas.openxmlformats.org/officeDocument/2006/relationships/oleObject" Target="../embeddings/oleObject103.bin"/><Relationship Id="rId4" Type="http://schemas.openxmlformats.org/officeDocument/2006/relationships/oleObject" Target="../embeddings/oleObject97.bin"/><Relationship Id="rId9" Type="http://schemas.openxmlformats.org/officeDocument/2006/relationships/oleObject" Target="../embeddings/oleObject102.bin"/><Relationship Id="rId14" Type="http://schemas.openxmlformats.org/officeDocument/2006/relationships/image" Target="../media/image3.jpeg"/></Relationships>
</file>

<file path=ppt/slides/_rels/slide49.xml.rels><?xml version="1.0" encoding="UTF-8" standalone="yes"?>
<Relationships xmlns="http://schemas.openxmlformats.org/package/2006/relationships"><Relationship Id="rId8" Type="http://schemas.openxmlformats.org/officeDocument/2006/relationships/oleObject" Target="../embeddings/Documento_de_Microsoft_Office_Word_97-200316.doc"/><Relationship Id="rId3" Type="http://schemas.openxmlformats.org/officeDocument/2006/relationships/oleObject" Target="../embeddings/Documento_de_Microsoft_Office_Word_97-200311.doc"/><Relationship Id="rId7" Type="http://schemas.openxmlformats.org/officeDocument/2006/relationships/oleObject" Target="../embeddings/Documento_de_Microsoft_Office_Word_97-200315.doc"/><Relationship Id="rId2" Type="http://schemas.openxmlformats.org/officeDocument/2006/relationships/slideLayout" Target="../slideLayouts/slideLayout6.xml"/><Relationship Id="rId1" Type="http://schemas.openxmlformats.org/officeDocument/2006/relationships/vmlDrawing" Target="../drawings/vmlDrawing34.vml"/><Relationship Id="rId6" Type="http://schemas.openxmlformats.org/officeDocument/2006/relationships/oleObject" Target="../embeddings/Documento_de_Microsoft_Office_Word_97-200314.doc"/><Relationship Id="rId5" Type="http://schemas.openxmlformats.org/officeDocument/2006/relationships/oleObject" Target="../embeddings/Documento_de_Microsoft_Office_Word_97-200313.doc"/><Relationship Id="rId4" Type="http://schemas.openxmlformats.org/officeDocument/2006/relationships/oleObject" Target="../embeddings/Documento_de_Microsoft_Office_Word_97-200312.doc"/><Relationship Id="rId9"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0.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5 Marcador de número de diapositiva"/>
          <p:cNvSpPr>
            <a:spLocks noGrp="1"/>
          </p:cNvSpPr>
          <p:nvPr>
            <p:ph type="sldNum" sz="quarter" idx="12"/>
          </p:nvPr>
        </p:nvSpPr>
        <p:spPr/>
        <p:txBody>
          <a:bodyPr/>
          <a:lstStyle/>
          <a:p>
            <a:fld id="{8D52BF03-34D8-44A5-887D-7C43D4FDA809}" type="slidenum">
              <a:rPr lang="en-US"/>
              <a:pPr/>
              <a:t>1</a:t>
            </a:fld>
            <a:endParaRPr lang="en-US"/>
          </a:p>
        </p:txBody>
      </p:sp>
      <p:sp>
        <p:nvSpPr>
          <p:cNvPr id="2050" name="Rectangle 2"/>
          <p:cNvSpPr>
            <a:spLocks noGrp="1" noChangeArrowheads="1"/>
          </p:cNvSpPr>
          <p:nvPr>
            <p:ph type="title"/>
          </p:nvPr>
        </p:nvSpPr>
        <p:spPr>
          <a:xfrm>
            <a:off x="2247900" y="2552700"/>
            <a:ext cx="5562600" cy="2571750"/>
          </a:xfrm>
        </p:spPr>
        <p:txBody>
          <a:bodyPr/>
          <a:lstStyle/>
          <a:p>
            <a:r>
              <a:rPr lang="es-ES_tradnl" sz="7200"/>
              <a:t>TEORÍA DE ERRORES</a:t>
            </a:r>
            <a:endParaRPr lang="es-ES_tradnl"/>
          </a:p>
        </p:txBody>
      </p:sp>
      <p:sp>
        <p:nvSpPr>
          <p:cNvPr id="2077" name="Oval 29"/>
          <p:cNvSpPr>
            <a:spLocks noChangeArrowheads="1"/>
          </p:cNvSpPr>
          <p:nvPr/>
        </p:nvSpPr>
        <p:spPr bwMode="auto">
          <a:xfrm>
            <a:off x="1943100" y="2114550"/>
            <a:ext cx="5981700" cy="3371850"/>
          </a:xfrm>
          <a:prstGeom prst="ellipse">
            <a:avLst/>
          </a:prstGeom>
          <a:noFill/>
          <a:ln w="19050">
            <a:solidFill>
              <a:srgbClr val="0000FF"/>
            </a:solidFill>
            <a:round/>
            <a:headEnd/>
            <a:tailEnd/>
          </a:ln>
          <a:effectLst/>
        </p:spPr>
        <p:txBody>
          <a:bodyPr wrap="none" anchor="ctr"/>
          <a:lstStyle/>
          <a:p>
            <a:endParaRPr lang="es-ES"/>
          </a:p>
        </p:txBody>
      </p:sp>
      <p:grpSp>
        <p:nvGrpSpPr>
          <p:cNvPr id="2113" name="Group 65"/>
          <p:cNvGrpSpPr>
            <a:grpSpLocks/>
          </p:cNvGrpSpPr>
          <p:nvPr/>
        </p:nvGrpSpPr>
        <p:grpSpPr bwMode="auto">
          <a:xfrm>
            <a:off x="7315200" y="0"/>
            <a:ext cx="1828800" cy="1828800"/>
            <a:chOff x="4608" y="0"/>
            <a:chExt cx="1152" cy="1152"/>
          </a:xfrm>
        </p:grpSpPr>
        <p:pic>
          <p:nvPicPr>
            <p:cNvPr id="2105" name="Picture 57" descr="AntonioB05"/>
            <p:cNvPicPr>
              <a:picLocks noChangeAspect="1" noChangeArrowheads="1"/>
            </p:cNvPicPr>
            <p:nvPr/>
          </p:nvPicPr>
          <p:blipFill>
            <a:blip r:embed="rId2" cstate="print"/>
            <a:srcRect/>
            <a:stretch>
              <a:fillRect/>
            </a:stretch>
          </p:blipFill>
          <p:spPr bwMode="auto">
            <a:xfrm>
              <a:off x="5336" y="0"/>
              <a:ext cx="424" cy="567"/>
            </a:xfrm>
            <a:prstGeom prst="rect">
              <a:avLst/>
            </a:prstGeom>
            <a:noFill/>
          </p:spPr>
        </p:pic>
        <p:grpSp>
          <p:nvGrpSpPr>
            <p:cNvPr id="2106" name="Group 58"/>
            <p:cNvGrpSpPr>
              <a:grpSpLocks/>
            </p:cNvGrpSpPr>
            <p:nvPr/>
          </p:nvGrpSpPr>
          <p:grpSpPr bwMode="auto">
            <a:xfrm>
              <a:off x="4608" y="0"/>
              <a:ext cx="1152" cy="1152"/>
              <a:chOff x="4608" y="0"/>
              <a:chExt cx="1152" cy="1152"/>
            </a:xfrm>
          </p:grpSpPr>
          <p:pic>
            <p:nvPicPr>
              <p:cNvPr id="2107" name="Picture 59" descr="AntonioB05"/>
              <p:cNvPicPr>
                <a:picLocks noChangeAspect="1" noChangeArrowheads="1"/>
              </p:cNvPicPr>
              <p:nvPr/>
            </p:nvPicPr>
            <p:blipFill>
              <a:blip r:embed="rId3" cstate="print"/>
              <a:srcRect/>
              <a:stretch>
                <a:fillRect/>
              </a:stretch>
            </p:blipFill>
            <p:spPr bwMode="auto">
              <a:xfrm>
                <a:off x="5338" y="0"/>
                <a:ext cx="422" cy="566"/>
              </a:xfrm>
              <a:prstGeom prst="rect">
                <a:avLst/>
              </a:prstGeom>
              <a:noFill/>
            </p:spPr>
          </p:pic>
          <p:grpSp>
            <p:nvGrpSpPr>
              <p:cNvPr id="2108" name="Group 60"/>
              <p:cNvGrpSpPr>
                <a:grpSpLocks/>
              </p:cNvGrpSpPr>
              <p:nvPr/>
            </p:nvGrpSpPr>
            <p:grpSpPr bwMode="auto">
              <a:xfrm rot="5400000">
                <a:off x="4608" y="0"/>
                <a:ext cx="1152" cy="1152"/>
                <a:chOff x="0" y="0"/>
                <a:chExt cx="1152" cy="1152"/>
              </a:xfrm>
            </p:grpSpPr>
            <p:sp>
              <p:nvSpPr>
                <p:cNvPr id="2109" name="AutoShape 61"/>
                <p:cNvSpPr>
                  <a:spLocks noChangeArrowheads="1"/>
                </p:cNvSpPr>
                <p:nvPr/>
              </p:nvSpPr>
              <p:spPr bwMode="auto">
                <a:xfrm flipV="1">
                  <a:off x="0" y="0"/>
                  <a:ext cx="1080" cy="1080"/>
                </a:xfrm>
                <a:prstGeom prst="rtTriangle">
                  <a:avLst/>
                </a:prstGeom>
                <a:solidFill>
                  <a:schemeClr val="accent1"/>
                </a:solidFill>
                <a:ln w="9525">
                  <a:solidFill>
                    <a:schemeClr val="tx1"/>
                  </a:solidFill>
                  <a:miter lim="800000"/>
                  <a:headEnd/>
                  <a:tailEnd/>
                </a:ln>
                <a:effectLst/>
              </p:spPr>
              <p:txBody>
                <a:bodyPr wrap="none" anchor="ctr"/>
                <a:lstStyle/>
                <a:p>
                  <a:endParaRPr lang="es-ES"/>
                </a:p>
              </p:txBody>
            </p:sp>
            <p:sp>
              <p:nvSpPr>
                <p:cNvPr id="2110" name="Line 62"/>
                <p:cNvSpPr>
                  <a:spLocks noChangeShapeType="1"/>
                </p:cNvSpPr>
                <p:nvPr/>
              </p:nvSpPr>
              <p:spPr bwMode="auto">
                <a:xfrm flipH="1">
                  <a:off x="0" y="0"/>
                  <a:ext cx="960" cy="960"/>
                </a:xfrm>
                <a:prstGeom prst="line">
                  <a:avLst/>
                </a:prstGeom>
                <a:noFill/>
                <a:ln w="38100">
                  <a:solidFill>
                    <a:srgbClr val="00CC00"/>
                  </a:solidFill>
                  <a:round/>
                  <a:headEnd/>
                  <a:tailEnd/>
                </a:ln>
                <a:effectLst/>
              </p:spPr>
              <p:txBody>
                <a:bodyPr wrap="none" anchor="ctr"/>
                <a:lstStyle/>
                <a:p>
                  <a:endParaRPr lang="es-ES"/>
                </a:p>
              </p:txBody>
            </p:sp>
            <p:sp>
              <p:nvSpPr>
                <p:cNvPr id="2111" name="Line 63"/>
                <p:cNvSpPr>
                  <a:spLocks noChangeShapeType="1"/>
                </p:cNvSpPr>
                <p:nvPr/>
              </p:nvSpPr>
              <p:spPr bwMode="auto">
                <a:xfrm flipH="1">
                  <a:off x="0" y="0"/>
                  <a:ext cx="1152" cy="1152"/>
                </a:xfrm>
                <a:prstGeom prst="line">
                  <a:avLst/>
                </a:prstGeom>
                <a:noFill/>
                <a:ln w="38100">
                  <a:solidFill>
                    <a:srgbClr val="6600FF"/>
                  </a:solidFill>
                  <a:round/>
                  <a:headEnd/>
                  <a:tailEnd/>
                </a:ln>
                <a:effectLst/>
              </p:spPr>
              <p:txBody>
                <a:bodyPr wrap="none" anchor="ctr"/>
                <a:lstStyle/>
                <a:p>
                  <a:endParaRPr lang="es-ES"/>
                </a:p>
              </p:txBody>
            </p:sp>
            <p:sp>
              <p:nvSpPr>
                <p:cNvPr id="2112" name="Line 64"/>
                <p:cNvSpPr>
                  <a:spLocks noChangeShapeType="1"/>
                </p:cNvSpPr>
                <p:nvPr/>
              </p:nvSpPr>
              <p:spPr bwMode="auto">
                <a:xfrm flipH="1">
                  <a:off x="0" y="0"/>
                  <a:ext cx="768" cy="768"/>
                </a:xfrm>
                <a:prstGeom prst="line">
                  <a:avLst/>
                </a:prstGeom>
                <a:noFill/>
                <a:ln w="38100">
                  <a:solidFill>
                    <a:srgbClr val="FFFF00"/>
                  </a:solidFill>
                  <a:round/>
                  <a:headEnd/>
                  <a:tailEnd/>
                </a:ln>
                <a:effectLst/>
              </p:spPr>
              <p:txBody>
                <a:bodyPr wrap="none" anchor="ctr"/>
                <a:lstStyle/>
                <a:p>
                  <a:endParaRPr lang="es-ES"/>
                </a:p>
              </p:txBody>
            </p:sp>
          </p:gr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2113"/>
                                        </p:tgtEl>
                                        <p:attrNameLst>
                                          <p:attrName>style.visibility</p:attrName>
                                        </p:attrNameLst>
                                      </p:cBhvr>
                                      <p:to>
                                        <p:strVal val="visible"/>
                                      </p:to>
                                    </p:set>
                                    <p:anim calcmode="lin" valueType="num">
                                      <p:cBhvr additive="base">
                                        <p:cTn id="7" dur="500" fill="hold"/>
                                        <p:tgtEl>
                                          <p:spTgt spid="2113"/>
                                        </p:tgtEl>
                                        <p:attrNameLst>
                                          <p:attrName>ppt_x</p:attrName>
                                        </p:attrNameLst>
                                      </p:cBhvr>
                                      <p:tavLst>
                                        <p:tav tm="0">
                                          <p:val>
                                            <p:strVal val="0-#ppt_w/2"/>
                                          </p:val>
                                        </p:tav>
                                        <p:tav tm="100000">
                                          <p:val>
                                            <p:strVal val="#ppt_x"/>
                                          </p:val>
                                        </p:tav>
                                      </p:tavLst>
                                    </p:anim>
                                    <p:anim calcmode="lin" valueType="num">
                                      <p:cBhvr additive="base">
                                        <p:cTn id="8" dur="500" fill="hold"/>
                                        <p:tgtEl>
                                          <p:spTgt spid="21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5 Marcador de número de diapositiva"/>
          <p:cNvSpPr>
            <a:spLocks noGrp="1"/>
          </p:cNvSpPr>
          <p:nvPr>
            <p:ph type="sldNum" sz="quarter" idx="12"/>
          </p:nvPr>
        </p:nvSpPr>
        <p:spPr/>
        <p:txBody>
          <a:bodyPr/>
          <a:lstStyle/>
          <a:p>
            <a:fld id="{754C4EB8-49CC-48CA-BEE8-6CD276195956}" type="slidenum">
              <a:rPr lang="en-US"/>
              <a:pPr/>
              <a:t>10</a:t>
            </a:fld>
            <a:endParaRPr lang="en-US"/>
          </a:p>
        </p:txBody>
      </p:sp>
      <p:sp>
        <p:nvSpPr>
          <p:cNvPr id="39938" name="Rectangle 2"/>
          <p:cNvSpPr>
            <a:spLocks noGrp="1" noChangeArrowheads="1"/>
          </p:cNvSpPr>
          <p:nvPr>
            <p:ph type="title"/>
          </p:nvPr>
        </p:nvSpPr>
        <p:spPr>
          <a:xfrm>
            <a:off x="666750" y="0"/>
            <a:ext cx="6496050" cy="895350"/>
          </a:xfrm>
        </p:spPr>
        <p:txBody>
          <a:bodyPr/>
          <a:lstStyle/>
          <a:p>
            <a:r>
              <a:rPr lang="es-ES_tradnl" sz="3600"/>
              <a:t>CIFRAS SIGNIFICATIVAS (2)</a:t>
            </a:r>
            <a:endParaRPr lang="es-ES_tradnl"/>
          </a:p>
        </p:txBody>
      </p:sp>
      <p:sp>
        <p:nvSpPr>
          <p:cNvPr id="39939" name="Rectangle 3"/>
          <p:cNvSpPr>
            <a:spLocks noGrp="1" noChangeArrowheads="1"/>
          </p:cNvSpPr>
          <p:nvPr>
            <p:ph type="body" idx="1"/>
          </p:nvPr>
        </p:nvSpPr>
        <p:spPr>
          <a:xfrm>
            <a:off x="381000" y="1981200"/>
            <a:ext cx="8458200" cy="4114800"/>
          </a:xfrm>
        </p:spPr>
        <p:txBody>
          <a:bodyPr/>
          <a:lstStyle/>
          <a:p>
            <a:r>
              <a:rPr lang="es-ES_tradnl"/>
              <a:t>Los ceros a la izquierda no son significativos, indican la colocación del punto decimal; así, 0.000</a:t>
            </a:r>
            <a:r>
              <a:rPr lang="es-ES_tradnl">
                <a:solidFill>
                  <a:schemeClr val="tx2"/>
                </a:solidFill>
              </a:rPr>
              <a:t>345</a:t>
            </a:r>
            <a:r>
              <a:rPr lang="es-ES_tradnl"/>
              <a:t> tiene </a:t>
            </a:r>
            <a:r>
              <a:rPr lang="es-ES_tradnl">
                <a:solidFill>
                  <a:schemeClr val="tx2"/>
                </a:solidFill>
              </a:rPr>
              <a:t>TRES</a:t>
            </a:r>
            <a:r>
              <a:rPr lang="es-ES_tradnl"/>
              <a:t> cifras significativas.</a:t>
            </a:r>
          </a:p>
          <a:p>
            <a:r>
              <a:rPr lang="es-ES_tradnl"/>
              <a:t>Los ceros a la derecha y después del punto decimal si son significativos; como ejemplo, </a:t>
            </a:r>
            <a:r>
              <a:rPr lang="es-ES_tradnl">
                <a:solidFill>
                  <a:schemeClr val="tx2"/>
                </a:solidFill>
              </a:rPr>
              <a:t>3.4120</a:t>
            </a:r>
            <a:r>
              <a:rPr lang="es-ES_tradnl"/>
              <a:t> tiene </a:t>
            </a:r>
            <a:r>
              <a:rPr lang="es-ES_tradnl">
                <a:solidFill>
                  <a:schemeClr val="tx2"/>
                </a:solidFill>
              </a:rPr>
              <a:t>CINCO</a:t>
            </a:r>
            <a:r>
              <a:rPr lang="es-ES_tradnl"/>
              <a:t> cifras significativas.</a:t>
            </a:r>
          </a:p>
        </p:txBody>
      </p:sp>
      <p:grpSp>
        <p:nvGrpSpPr>
          <p:cNvPr id="39950" name="Group 14"/>
          <p:cNvGrpSpPr>
            <a:grpSpLocks/>
          </p:cNvGrpSpPr>
          <p:nvPr/>
        </p:nvGrpSpPr>
        <p:grpSpPr bwMode="auto">
          <a:xfrm>
            <a:off x="7315200" y="0"/>
            <a:ext cx="1828800" cy="1828800"/>
            <a:chOff x="4608" y="0"/>
            <a:chExt cx="1152" cy="1152"/>
          </a:xfrm>
        </p:grpSpPr>
        <p:pic>
          <p:nvPicPr>
            <p:cNvPr id="39951" name="Picture 15" descr="AntonioB05"/>
            <p:cNvPicPr>
              <a:picLocks noChangeAspect="1" noChangeArrowheads="1"/>
            </p:cNvPicPr>
            <p:nvPr/>
          </p:nvPicPr>
          <p:blipFill>
            <a:blip r:embed="rId2" cstate="print"/>
            <a:srcRect/>
            <a:stretch>
              <a:fillRect/>
            </a:stretch>
          </p:blipFill>
          <p:spPr bwMode="auto">
            <a:xfrm>
              <a:off x="5338" y="0"/>
              <a:ext cx="422" cy="566"/>
            </a:xfrm>
            <a:prstGeom prst="rect">
              <a:avLst/>
            </a:prstGeom>
            <a:noFill/>
          </p:spPr>
        </p:pic>
        <p:grpSp>
          <p:nvGrpSpPr>
            <p:cNvPr id="39952" name="Group 16"/>
            <p:cNvGrpSpPr>
              <a:grpSpLocks/>
            </p:cNvGrpSpPr>
            <p:nvPr/>
          </p:nvGrpSpPr>
          <p:grpSpPr bwMode="auto">
            <a:xfrm rot="5400000">
              <a:off x="4608" y="0"/>
              <a:ext cx="1152" cy="1152"/>
              <a:chOff x="0" y="0"/>
              <a:chExt cx="1152" cy="1152"/>
            </a:xfrm>
          </p:grpSpPr>
          <p:sp>
            <p:nvSpPr>
              <p:cNvPr id="39953" name="AutoShape 17"/>
              <p:cNvSpPr>
                <a:spLocks noChangeArrowheads="1"/>
              </p:cNvSpPr>
              <p:nvPr/>
            </p:nvSpPr>
            <p:spPr bwMode="auto">
              <a:xfrm flipV="1">
                <a:off x="0" y="0"/>
                <a:ext cx="1080" cy="1080"/>
              </a:xfrm>
              <a:prstGeom prst="rtTriangle">
                <a:avLst/>
              </a:prstGeom>
              <a:solidFill>
                <a:schemeClr val="accent1"/>
              </a:solidFill>
              <a:ln w="9525">
                <a:solidFill>
                  <a:schemeClr val="tx1"/>
                </a:solidFill>
                <a:miter lim="800000"/>
                <a:headEnd/>
                <a:tailEnd/>
              </a:ln>
              <a:effectLst/>
            </p:spPr>
            <p:txBody>
              <a:bodyPr wrap="none" anchor="ctr"/>
              <a:lstStyle/>
              <a:p>
                <a:endParaRPr lang="es-ES"/>
              </a:p>
            </p:txBody>
          </p:sp>
          <p:sp>
            <p:nvSpPr>
              <p:cNvPr id="39954" name="Line 18"/>
              <p:cNvSpPr>
                <a:spLocks noChangeShapeType="1"/>
              </p:cNvSpPr>
              <p:nvPr/>
            </p:nvSpPr>
            <p:spPr bwMode="auto">
              <a:xfrm flipH="1">
                <a:off x="0" y="0"/>
                <a:ext cx="960" cy="960"/>
              </a:xfrm>
              <a:prstGeom prst="line">
                <a:avLst/>
              </a:prstGeom>
              <a:noFill/>
              <a:ln w="38100">
                <a:solidFill>
                  <a:srgbClr val="00CC00"/>
                </a:solidFill>
                <a:round/>
                <a:headEnd/>
                <a:tailEnd/>
              </a:ln>
              <a:effectLst/>
            </p:spPr>
            <p:txBody>
              <a:bodyPr wrap="none" anchor="ctr"/>
              <a:lstStyle/>
              <a:p>
                <a:endParaRPr lang="es-ES"/>
              </a:p>
            </p:txBody>
          </p:sp>
          <p:sp>
            <p:nvSpPr>
              <p:cNvPr id="39955" name="Line 19"/>
              <p:cNvSpPr>
                <a:spLocks noChangeShapeType="1"/>
              </p:cNvSpPr>
              <p:nvPr/>
            </p:nvSpPr>
            <p:spPr bwMode="auto">
              <a:xfrm flipH="1">
                <a:off x="0" y="0"/>
                <a:ext cx="1152" cy="1152"/>
              </a:xfrm>
              <a:prstGeom prst="line">
                <a:avLst/>
              </a:prstGeom>
              <a:noFill/>
              <a:ln w="38100">
                <a:solidFill>
                  <a:srgbClr val="6600FF"/>
                </a:solidFill>
                <a:round/>
                <a:headEnd/>
                <a:tailEnd/>
              </a:ln>
              <a:effectLst/>
            </p:spPr>
            <p:txBody>
              <a:bodyPr wrap="none" anchor="ctr"/>
              <a:lstStyle/>
              <a:p>
                <a:endParaRPr lang="es-ES"/>
              </a:p>
            </p:txBody>
          </p:sp>
          <p:sp>
            <p:nvSpPr>
              <p:cNvPr id="39956" name="Line 20"/>
              <p:cNvSpPr>
                <a:spLocks noChangeShapeType="1"/>
              </p:cNvSpPr>
              <p:nvPr/>
            </p:nvSpPr>
            <p:spPr bwMode="auto">
              <a:xfrm flipH="1">
                <a:off x="0" y="0"/>
                <a:ext cx="768" cy="768"/>
              </a:xfrm>
              <a:prstGeom prst="line">
                <a:avLst/>
              </a:prstGeom>
              <a:noFill/>
              <a:ln w="38100">
                <a:solidFill>
                  <a:srgbClr val="FFFF00"/>
                </a:solidFill>
                <a:round/>
                <a:headEnd/>
                <a:tailEnd/>
              </a:ln>
              <a:effectLst/>
            </p:spPr>
            <p:txBody>
              <a:bodyPr wrap="none" anchor="ctr"/>
              <a:lstStyle/>
              <a:p>
                <a:endParaRPr lang="es-E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barn(outVertical)">
                                      <p:cBhvr>
                                        <p:cTn id="7" dur="500"/>
                                        <p:tgtEl>
                                          <p:spTgt spid="3993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9939">
                                            <p:txEl>
                                              <p:pRg st="0" end="0"/>
                                            </p:txEl>
                                          </p:spTgt>
                                        </p:tgtEl>
                                        <p:attrNameLst>
                                          <p:attrName>style.visibility</p:attrName>
                                        </p:attrNameLst>
                                      </p:cBhvr>
                                      <p:to>
                                        <p:strVal val="visible"/>
                                      </p:to>
                                    </p:set>
                                    <p:animEffect transition="in" filter="wipe(up)">
                                      <p:cBhvr>
                                        <p:cTn id="12" dur="500"/>
                                        <p:tgtEl>
                                          <p:spTgt spid="3993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9939">
                                            <p:txEl>
                                              <p:pRg st="1" end="1"/>
                                            </p:txEl>
                                          </p:spTgt>
                                        </p:tgtEl>
                                        <p:attrNameLst>
                                          <p:attrName>style.visibility</p:attrName>
                                        </p:attrNameLst>
                                      </p:cBhvr>
                                      <p:to>
                                        <p:strVal val="visible"/>
                                      </p:to>
                                    </p:set>
                                    <p:animEffect transition="in" filter="wipe(up)">
                                      <p:cBhvr>
                                        <p:cTn id="17" dur="500"/>
                                        <p:tgtEl>
                                          <p:spTgt spid="3993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12" fill="hold" nodeType="clickEffect">
                                  <p:stCondLst>
                                    <p:cond delay="0"/>
                                  </p:stCondLst>
                                  <p:childTnLst>
                                    <p:set>
                                      <p:cBhvr>
                                        <p:cTn id="21" dur="1" fill="hold">
                                          <p:stCondLst>
                                            <p:cond delay="0"/>
                                          </p:stCondLst>
                                        </p:cTn>
                                        <p:tgtEl>
                                          <p:spTgt spid="39950"/>
                                        </p:tgtEl>
                                        <p:attrNameLst>
                                          <p:attrName>style.visibility</p:attrName>
                                        </p:attrNameLst>
                                      </p:cBhvr>
                                      <p:to>
                                        <p:strVal val="visible"/>
                                      </p:to>
                                    </p:set>
                                    <p:anim calcmode="lin" valueType="num">
                                      <p:cBhvr additive="base">
                                        <p:cTn id="22" dur="500" fill="hold"/>
                                        <p:tgtEl>
                                          <p:spTgt spid="39950"/>
                                        </p:tgtEl>
                                        <p:attrNameLst>
                                          <p:attrName>ppt_x</p:attrName>
                                        </p:attrNameLst>
                                      </p:cBhvr>
                                      <p:tavLst>
                                        <p:tav tm="0">
                                          <p:val>
                                            <p:strVal val="0-#ppt_w/2"/>
                                          </p:val>
                                        </p:tav>
                                        <p:tav tm="100000">
                                          <p:val>
                                            <p:strVal val="#ppt_x"/>
                                          </p:val>
                                        </p:tav>
                                      </p:tavLst>
                                    </p:anim>
                                    <p:anim calcmode="lin" valueType="num">
                                      <p:cBhvr additive="base">
                                        <p:cTn id="23" dur="500" fill="hold"/>
                                        <p:tgtEl>
                                          <p:spTgt spid="399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autoUpdateAnimBg="0"/>
      <p:bldP spid="3993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 name="5 Marcador de número de diapositiva"/>
          <p:cNvSpPr>
            <a:spLocks noGrp="1"/>
          </p:cNvSpPr>
          <p:nvPr>
            <p:ph type="sldNum" sz="quarter" idx="12"/>
          </p:nvPr>
        </p:nvSpPr>
        <p:spPr/>
        <p:txBody>
          <a:bodyPr/>
          <a:lstStyle/>
          <a:p>
            <a:fld id="{626F5BEE-C04E-43DD-A3E8-A0931577844E}" type="slidenum">
              <a:rPr lang="en-US"/>
              <a:pPr/>
              <a:t>11</a:t>
            </a:fld>
            <a:endParaRPr lang="en-US"/>
          </a:p>
        </p:txBody>
      </p:sp>
      <p:grpSp>
        <p:nvGrpSpPr>
          <p:cNvPr id="40977" name="Group 17"/>
          <p:cNvGrpSpPr>
            <a:grpSpLocks/>
          </p:cNvGrpSpPr>
          <p:nvPr/>
        </p:nvGrpSpPr>
        <p:grpSpPr bwMode="auto">
          <a:xfrm>
            <a:off x="7315200" y="0"/>
            <a:ext cx="1828800" cy="1828800"/>
            <a:chOff x="4608" y="0"/>
            <a:chExt cx="1152" cy="1152"/>
          </a:xfrm>
        </p:grpSpPr>
        <p:pic>
          <p:nvPicPr>
            <p:cNvPr id="40978" name="Picture 18" descr="AntonioB05"/>
            <p:cNvPicPr>
              <a:picLocks noChangeAspect="1" noChangeArrowheads="1"/>
            </p:cNvPicPr>
            <p:nvPr/>
          </p:nvPicPr>
          <p:blipFill>
            <a:blip r:embed="rId2" cstate="print"/>
            <a:srcRect/>
            <a:stretch>
              <a:fillRect/>
            </a:stretch>
          </p:blipFill>
          <p:spPr bwMode="auto">
            <a:xfrm>
              <a:off x="5338" y="0"/>
              <a:ext cx="422" cy="566"/>
            </a:xfrm>
            <a:prstGeom prst="rect">
              <a:avLst/>
            </a:prstGeom>
            <a:noFill/>
          </p:spPr>
        </p:pic>
        <p:grpSp>
          <p:nvGrpSpPr>
            <p:cNvPr id="40979" name="Group 19"/>
            <p:cNvGrpSpPr>
              <a:grpSpLocks/>
            </p:cNvGrpSpPr>
            <p:nvPr/>
          </p:nvGrpSpPr>
          <p:grpSpPr bwMode="auto">
            <a:xfrm rot="5400000">
              <a:off x="4608" y="0"/>
              <a:ext cx="1152" cy="1152"/>
              <a:chOff x="0" y="0"/>
              <a:chExt cx="1152" cy="1152"/>
            </a:xfrm>
          </p:grpSpPr>
          <p:sp>
            <p:nvSpPr>
              <p:cNvPr id="40980" name="AutoShape 20"/>
              <p:cNvSpPr>
                <a:spLocks noChangeArrowheads="1"/>
              </p:cNvSpPr>
              <p:nvPr/>
            </p:nvSpPr>
            <p:spPr bwMode="auto">
              <a:xfrm flipV="1">
                <a:off x="0" y="0"/>
                <a:ext cx="1080" cy="1080"/>
              </a:xfrm>
              <a:prstGeom prst="rtTriangle">
                <a:avLst/>
              </a:prstGeom>
              <a:solidFill>
                <a:schemeClr val="accent1"/>
              </a:solidFill>
              <a:ln w="9525">
                <a:solidFill>
                  <a:schemeClr val="tx1"/>
                </a:solidFill>
                <a:miter lim="800000"/>
                <a:headEnd/>
                <a:tailEnd/>
              </a:ln>
              <a:effectLst/>
            </p:spPr>
            <p:txBody>
              <a:bodyPr wrap="none" anchor="ctr"/>
              <a:lstStyle/>
              <a:p>
                <a:endParaRPr lang="es-ES"/>
              </a:p>
            </p:txBody>
          </p:sp>
          <p:sp>
            <p:nvSpPr>
              <p:cNvPr id="40981" name="Line 21"/>
              <p:cNvSpPr>
                <a:spLocks noChangeShapeType="1"/>
              </p:cNvSpPr>
              <p:nvPr/>
            </p:nvSpPr>
            <p:spPr bwMode="auto">
              <a:xfrm flipH="1">
                <a:off x="0" y="0"/>
                <a:ext cx="960" cy="960"/>
              </a:xfrm>
              <a:prstGeom prst="line">
                <a:avLst/>
              </a:prstGeom>
              <a:noFill/>
              <a:ln w="38100">
                <a:solidFill>
                  <a:srgbClr val="00CC00"/>
                </a:solidFill>
                <a:round/>
                <a:headEnd/>
                <a:tailEnd/>
              </a:ln>
              <a:effectLst/>
            </p:spPr>
            <p:txBody>
              <a:bodyPr wrap="none" anchor="ctr"/>
              <a:lstStyle/>
              <a:p>
                <a:endParaRPr lang="es-ES"/>
              </a:p>
            </p:txBody>
          </p:sp>
          <p:sp>
            <p:nvSpPr>
              <p:cNvPr id="40982" name="Line 22"/>
              <p:cNvSpPr>
                <a:spLocks noChangeShapeType="1"/>
              </p:cNvSpPr>
              <p:nvPr/>
            </p:nvSpPr>
            <p:spPr bwMode="auto">
              <a:xfrm flipH="1">
                <a:off x="0" y="0"/>
                <a:ext cx="1152" cy="1152"/>
              </a:xfrm>
              <a:prstGeom prst="line">
                <a:avLst/>
              </a:prstGeom>
              <a:noFill/>
              <a:ln w="38100">
                <a:solidFill>
                  <a:srgbClr val="6600FF"/>
                </a:solidFill>
                <a:round/>
                <a:headEnd/>
                <a:tailEnd/>
              </a:ln>
              <a:effectLst/>
            </p:spPr>
            <p:txBody>
              <a:bodyPr wrap="none" anchor="ctr"/>
              <a:lstStyle/>
              <a:p>
                <a:endParaRPr lang="es-ES"/>
              </a:p>
            </p:txBody>
          </p:sp>
          <p:sp>
            <p:nvSpPr>
              <p:cNvPr id="40983" name="Line 23"/>
              <p:cNvSpPr>
                <a:spLocks noChangeShapeType="1"/>
              </p:cNvSpPr>
              <p:nvPr/>
            </p:nvSpPr>
            <p:spPr bwMode="auto">
              <a:xfrm flipH="1">
                <a:off x="0" y="0"/>
                <a:ext cx="768" cy="768"/>
              </a:xfrm>
              <a:prstGeom prst="line">
                <a:avLst/>
              </a:prstGeom>
              <a:noFill/>
              <a:ln w="38100">
                <a:solidFill>
                  <a:srgbClr val="FFFF00"/>
                </a:solidFill>
                <a:round/>
                <a:headEnd/>
                <a:tailEnd/>
              </a:ln>
              <a:effectLst/>
            </p:spPr>
            <p:txBody>
              <a:bodyPr wrap="none" anchor="ctr"/>
              <a:lstStyle/>
              <a:p>
                <a:endParaRPr lang="es-ES"/>
              </a:p>
            </p:txBody>
          </p:sp>
        </p:grpSp>
      </p:grpSp>
      <p:sp>
        <p:nvSpPr>
          <p:cNvPr id="40962" name="Rectangle 2"/>
          <p:cNvSpPr>
            <a:spLocks noGrp="1" noChangeArrowheads="1"/>
          </p:cNvSpPr>
          <p:nvPr>
            <p:ph type="title"/>
          </p:nvPr>
        </p:nvSpPr>
        <p:spPr>
          <a:xfrm>
            <a:off x="800100" y="0"/>
            <a:ext cx="6819900" cy="876300"/>
          </a:xfrm>
        </p:spPr>
        <p:txBody>
          <a:bodyPr/>
          <a:lstStyle/>
          <a:p>
            <a:r>
              <a:rPr lang="es-ES_tradnl" sz="3600"/>
              <a:t>CIFRAS SIGNIFICATIVAS (3)</a:t>
            </a:r>
            <a:endParaRPr lang="es-ES_tradnl"/>
          </a:p>
        </p:txBody>
      </p:sp>
      <p:sp>
        <p:nvSpPr>
          <p:cNvPr id="40963" name="Rectangle 3"/>
          <p:cNvSpPr>
            <a:spLocks noGrp="1" noChangeArrowheads="1"/>
          </p:cNvSpPr>
          <p:nvPr>
            <p:ph type="body" idx="1"/>
          </p:nvPr>
        </p:nvSpPr>
        <p:spPr>
          <a:xfrm>
            <a:off x="685800" y="1052513"/>
            <a:ext cx="8077200" cy="2890837"/>
          </a:xfrm>
        </p:spPr>
        <p:txBody>
          <a:bodyPr/>
          <a:lstStyle/>
          <a:p>
            <a:r>
              <a:rPr lang="es-ES_tradnl"/>
              <a:t>En números enteros terminados en ceros, éstos pueden ser significativos o no; debe distinguirse si sólo sirven para localizar el punto decimal o son parte de la medida: </a:t>
            </a:r>
          </a:p>
          <a:p>
            <a:endParaRPr lang="es-ES_tradnl"/>
          </a:p>
        </p:txBody>
      </p:sp>
      <p:sp>
        <p:nvSpPr>
          <p:cNvPr id="40964" name="Text Box 4"/>
          <p:cNvSpPr txBox="1">
            <a:spLocks noChangeArrowheads="1"/>
          </p:cNvSpPr>
          <p:nvPr/>
        </p:nvSpPr>
        <p:spPr bwMode="auto">
          <a:xfrm>
            <a:off x="1295400" y="3154363"/>
            <a:ext cx="6021388" cy="579437"/>
          </a:xfrm>
          <a:prstGeom prst="rect">
            <a:avLst/>
          </a:prstGeom>
          <a:noFill/>
          <a:ln w="9525">
            <a:noFill/>
            <a:miter lim="800000"/>
            <a:headEnd/>
            <a:tailEnd/>
          </a:ln>
          <a:effectLst/>
        </p:spPr>
        <p:txBody>
          <a:bodyPr wrap="none">
            <a:spAutoFit/>
          </a:bodyPr>
          <a:lstStyle/>
          <a:p>
            <a:r>
              <a:rPr lang="es-ES_tradnl" sz="3200">
                <a:solidFill>
                  <a:schemeClr val="tx2"/>
                </a:solidFill>
              </a:rPr>
              <a:t>3</a:t>
            </a:r>
            <a:r>
              <a:rPr lang="es-ES_tradnl" sz="3200"/>
              <a:t>·10</a:t>
            </a:r>
            <a:r>
              <a:rPr lang="es-ES_tradnl" sz="3200" baseline="30000"/>
              <a:t>2</a:t>
            </a:r>
            <a:r>
              <a:rPr lang="es-ES_tradnl" sz="3200"/>
              <a:t> kg </a:t>
            </a:r>
            <a:r>
              <a:rPr lang="es-ES_tradnl" sz="3200">
                <a:sym typeface="Symbol" pitchFamily="18" charset="2"/>
              </a:rPr>
              <a:t> </a:t>
            </a:r>
            <a:r>
              <a:rPr lang="es-ES_tradnl" sz="3200">
                <a:solidFill>
                  <a:schemeClr val="tx2"/>
                </a:solidFill>
                <a:sym typeface="Symbol" pitchFamily="18" charset="2"/>
              </a:rPr>
              <a:t>UNA</a:t>
            </a:r>
            <a:r>
              <a:rPr lang="es-ES_tradnl" sz="3200">
                <a:sym typeface="Symbol" pitchFamily="18" charset="2"/>
              </a:rPr>
              <a:t> cifra significativa</a:t>
            </a:r>
            <a:endParaRPr lang="es-ES_tradnl"/>
          </a:p>
        </p:txBody>
      </p:sp>
      <p:sp>
        <p:nvSpPr>
          <p:cNvPr id="40965" name="Text Box 5"/>
          <p:cNvSpPr txBox="1">
            <a:spLocks noChangeArrowheads="1"/>
          </p:cNvSpPr>
          <p:nvPr/>
        </p:nvSpPr>
        <p:spPr bwMode="auto">
          <a:xfrm>
            <a:off x="1295400" y="3733800"/>
            <a:ext cx="6575425" cy="579438"/>
          </a:xfrm>
          <a:prstGeom prst="rect">
            <a:avLst/>
          </a:prstGeom>
          <a:noFill/>
          <a:ln w="9525">
            <a:noFill/>
            <a:miter lim="800000"/>
            <a:headEnd/>
            <a:tailEnd/>
          </a:ln>
          <a:effectLst/>
        </p:spPr>
        <p:txBody>
          <a:bodyPr wrap="none">
            <a:spAutoFit/>
          </a:bodyPr>
          <a:lstStyle/>
          <a:p>
            <a:r>
              <a:rPr lang="es-ES_tradnl" sz="3200">
                <a:solidFill>
                  <a:schemeClr val="tx2"/>
                </a:solidFill>
              </a:rPr>
              <a:t>3.0</a:t>
            </a:r>
            <a:r>
              <a:rPr lang="es-ES_tradnl" sz="3200"/>
              <a:t>·10</a:t>
            </a:r>
            <a:r>
              <a:rPr lang="es-ES_tradnl" sz="3200" baseline="30000"/>
              <a:t>2</a:t>
            </a:r>
            <a:r>
              <a:rPr lang="es-ES_tradnl" sz="3200"/>
              <a:t> kg </a:t>
            </a:r>
            <a:r>
              <a:rPr lang="es-ES_tradnl" sz="3200">
                <a:sym typeface="Symbol" pitchFamily="18" charset="2"/>
              </a:rPr>
              <a:t> </a:t>
            </a:r>
            <a:r>
              <a:rPr lang="es-ES_tradnl" sz="3200">
                <a:solidFill>
                  <a:schemeClr val="tx2"/>
                </a:solidFill>
                <a:sym typeface="Symbol" pitchFamily="18" charset="2"/>
              </a:rPr>
              <a:t>DOS</a:t>
            </a:r>
            <a:r>
              <a:rPr lang="es-ES_tradnl" sz="3200">
                <a:sym typeface="Symbol" pitchFamily="18" charset="2"/>
              </a:rPr>
              <a:t> cifras significativas</a:t>
            </a:r>
            <a:endParaRPr lang="es-ES_tradnl"/>
          </a:p>
        </p:txBody>
      </p:sp>
      <p:sp>
        <p:nvSpPr>
          <p:cNvPr id="40966" name="Text Box 6"/>
          <p:cNvSpPr txBox="1">
            <a:spLocks noChangeArrowheads="1"/>
          </p:cNvSpPr>
          <p:nvPr/>
        </p:nvSpPr>
        <p:spPr bwMode="auto">
          <a:xfrm>
            <a:off x="1295400" y="4313238"/>
            <a:ext cx="6958013" cy="579437"/>
          </a:xfrm>
          <a:prstGeom prst="rect">
            <a:avLst/>
          </a:prstGeom>
          <a:noFill/>
          <a:ln w="9525">
            <a:noFill/>
            <a:miter lim="800000"/>
            <a:headEnd/>
            <a:tailEnd/>
          </a:ln>
          <a:effectLst/>
        </p:spPr>
        <p:txBody>
          <a:bodyPr wrap="none">
            <a:spAutoFit/>
          </a:bodyPr>
          <a:lstStyle/>
          <a:p>
            <a:r>
              <a:rPr lang="es-ES_tradnl" sz="3200">
                <a:solidFill>
                  <a:schemeClr val="tx2"/>
                </a:solidFill>
              </a:rPr>
              <a:t>3.00</a:t>
            </a:r>
            <a:r>
              <a:rPr lang="es-ES_tradnl" sz="3200"/>
              <a:t>·10</a:t>
            </a:r>
            <a:r>
              <a:rPr lang="es-ES_tradnl" sz="3200" baseline="30000"/>
              <a:t>2</a:t>
            </a:r>
            <a:r>
              <a:rPr lang="es-ES_tradnl" sz="3200"/>
              <a:t> kg </a:t>
            </a:r>
            <a:r>
              <a:rPr lang="es-ES_tradnl" sz="3200">
                <a:sym typeface="Symbol" pitchFamily="18" charset="2"/>
              </a:rPr>
              <a:t> </a:t>
            </a:r>
            <a:r>
              <a:rPr lang="es-ES_tradnl" sz="3200">
                <a:solidFill>
                  <a:schemeClr val="tx2"/>
                </a:solidFill>
                <a:sym typeface="Symbol" pitchFamily="18" charset="2"/>
              </a:rPr>
              <a:t>TRES</a:t>
            </a:r>
            <a:r>
              <a:rPr lang="es-ES_tradnl" sz="3200">
                <a:sym typeface="Symbol" pitchFamily="18" charset="2"/>
              </a:rPr>
              <a:t> cifras significativas</a:t>
            </a:r>
            <a:endParaRPr lang="es-ES_tradnl"/>
          </a:p>
        </p:txBody>
      </p:sp>
      <p:sp>
        <p:nvSpPr>
          <p:cNvPr id="40971" name="Text Box 11"/>
          <p:cNvSpPr txBox="1">
            <a:spLocks noChangeArrowheads="1"/>
          </p:cNvSpPr>
          <p:nvPr/>
        </p:nvSpPr>
        <p:spPr bwMode="auto">
          <a:xfrm>
            <a:off x="574675" y="5276850"/>
            <a:ext cx="8245475" cy="946150"/>
          </a:xfrm>
          <a:prstGeom prst="rect">
            <a:avLst/>
          </a:prstGeom>
          <a:noFill/>
          <a:ln w="9525">
            <a:noFill/>
            <a:miter lim="800000"/>
            <a:headEnd/>
            <a:tailEnd/>
          </a:ln>
          <a:effectLst/>
        </p:spPr>
        <p:txBody>
          <a:bodyPr>
            <a:spAutoFit/>
          </a:bodyPr>
          <a:lstStyle/>
          <a:p>
            <a:r>
              <a:rPr lang="es-ES_tradnl" sz="2800" u="sng">
                <a:effectLst>
                  <a:outerShdw blurRad="38100" dist="38100" dir="2700000" algn="tl">
                    <a:srgbClr val="C0C0C0"/>
                  </a:outerShdw>
                </a:effectLst>
              </a:rPr>
              <a:t>El resultado de un cálculo no puede ser más exacto que la cantidad menos exacta que interviene en el mismo.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62"/>
                                        </p:tgtEl>
                                        <p:attrNameLst>
                                          <p:attrName>style.visibility</p:attrName>
                                        </p:attrNameLst>
                                      </p:cBhvr>
                                      <p:to>
                                        <p:strVal val="visible"/>
                                      </p:to>
                                    </p:set>
                                    <p:animEffect transition="in" filter="wipe(left)">
                                      <p:cBhvr>
                                        <p:cTn id="7" dur="500"/>
                                        <p:tgtEl>
                                          <p:spTgt spid="4096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0963">
                                            <p:txEl>
                                              <p:pRg st="0" end="0"/>
                                            </p:txEl>
                                          </p:spTgt>
                                        </p:tgtEl>
                                        <p:attrNameLst>
                                          <p:attrName>style.visibility</p:attrName>
                                        </p:attrNameLst>
                                      </p:cBhvr>
                                      <p:to>
                                        <p:strVal val="visible"/>
                                      </p:to>
                                    </p:set>
                                    <p:animEffect transition="in" filter="wipe(up)">
                                      <p:cBhvr>
                                        <p:cTn id="12" dur="500"/>
                                        <p:tgtEl>
                                          <p:spTgt spid="4096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0964"/>
                                        </p:tgtEl>
                                        <p:attrNameLst>
                                          <p:attrName>style.visibility</p:attrName>
                                        </p:attrNameLst>
                                      </p:cBhvr>
                                      <p:to>
                                        <p:strVal val="visible"/>
                                      </p:to>
                                    </p:set>
                                    <p:anim calcmode="lin" valueType="num">
                                      <p:cBhvr additive="base">
                                        <p:cTn id="17" dur="500" fill="hold"/>
                                        <p:tgtEl>
                                          <p:spTgt spid="40964"/>
                                        </p:tgtEl>
                                        <p:attrNameLst>
                                          <p:attrName>ppt_x</p:attrName>
                                        </p:attrNameLst>
                                      </p:cBhvr>
                                      <p:tavLst>
                                        <p:tav tm="0">
                                          <p:val>
                                            <p:strVal val="#ppt_x"/>
                                          </p:val>
                                        </p:tav>
                                        <p:tav tm="100000">
                                          <p:val>
                                            <p:strVal val="#ppt_x"/>
                                          </p:val>
                                        </p:tav>
                                      </p:tavLst>
                                    </p:anim>
                                    <p:anim calcmode="lin" valueType="num">
                                      <p:cBhvr additive="base">
                                        <p:cTn id="18" dur="500" fill="hold"/>
                                        <p:tgtEl>
                                          <p:spTgt spid="4096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40965"/>
                                        </p:tgtEl>
                                        <p:attrNameLst>
                                          <p:attrName>style.visibility</p:attrName>
                                        </p:attrNameLst>
                                      </p:cBhvr>
                                      <p:to>
                                        <p:strVal val="visible"/>
                                      </p:to>
                                    </p:set>
                                    <p:anim calcmode="lin" valueType="num">
                                      <p:cBhvr additive="base">
                                        <p:cTn id="23" dur="500" fill="hold"/>
                                        <p:tgtEl>
                                          <p:spTgt spid="40965"/>
                                        </p:tgtEl>
                                        <p:attrNameLst>
                                          <p:attrName>ppt_x</p:attrName>
                                        </p:attrNameLst>
                                      </p:cBhvr>
                                      <p:tavLst>
                                        <p:tav tm="0">
                                          <p:val>
                                            <p:strVal val="1+#ppt_w/2"/>
                                          </p:val>
                                        </p:tav>
                                        <p:tav tm="100000">
                                          <p:val>
                                            <p:strVal val="#ppt_x"/>
                                          </p:val>
                                        </p:tav>
                                      </p:tavLst>
                                    </p:anim>
                                    <p:anim calcmode="lin" valueType="num">
                                      <p:cBhvr additive="base">
                                        <p:cTn id="24" dur="500" fill="hold"/>
                                        <p:tgtEl>
                                          <p:spTgt spid="40965"/>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40966"/>
                                        </p:tgtEl>
                                        <p:attrNameLst>
                                          <p:attrName>style.visibility</p:attrName>
                                        </p:attrNameLst>
                                      </p:cBhvr>
                                      <p:to>
                                        <p:strVal val="visible"/>
                                      </p:to>
                                    </p:set>
                                    <p:anim calcmode="lin" valueType="num">
                                      <p:cBhvr additive="base">
                                        <p:cTn id="29" dur="500" fill="hold"/>
                                        <p:tgtEl>
                                          <p:spTgt spid="40966"/>
                                        </p:tgtEl>
                                        <p:attrNameLst>
                                          <p:attrName>ppt_x</p:attrName>
                                        </p:attrNameLst>
                                      </p:cBhvr>
                                      <p:tavLst>
                                        <p:tav tm="0">
                                          <p:val>
                                            <p:strVal val="0-#ppt_w/2"/>
                                          </p:val>
                                        </p:tav>
                                        <p:tav tm="100000">
                                          <p:val>
                                            <p:strVal val="#ppt_x"/>
                                          </p:val>
                                        </p:tav>
                                      </p:tavLst>
                                    </p:anim>
                                    <p:anim calcmode="lin" valueType="num">
                                      <p:cBhvr additive="base">
                                        <p:cTn id="30" dur="500" fill="hold"/>
                                        <p:tgtEl>
                                          <p:spTgt spid="40966"/>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 presetClass="entr" presetSubtype="32" fill="hold" grpId="0" nodeType="clickEffect">
                                  <p:stCondLst>
                                    <p:cond delay="0"/>
                                  </p:stCondLst>
                                  <p:childTnLst>
                                    <p:set>
                                      <p:cBhvr>
                                        <p:cTn id="34" dur="1" fill="hold">
                                          <p:stCondLst>
                                            <p:cond delay="0"/>
                                          </p:stCondLst>
                                        </p:cTn>
                                        <p:tgtEl>
                                          <p:spTgt spid="40971"/>
                                        </p:tgtEl>
                                        <p:attrNameLst>
                                          <p:attrName>style.visibility</p:attrName>
                                        </p:attrNameLst>
                                      </p:cBhvr>
                                      <p:to>
                                        <p:strVal val="visible"/>
                                      </p:to>
                                    </p:set>
                                    <p:animEffect transition="in" filter="box(out)">
                                      <p:cBhvr>
                                        <p:cTn id="35" dur="500"/>
                                        <p:tgtEl>
                                          <p:spTgt spid="40971"/>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12" fill="hold" nodeType="clickEffect">
                                  <p:stCondLst>
                                    <p:cond delay="0"/>
                                  </p:stCondLst>
                                  <p:childTnLst>
                                    <p:set>
                                      <p:cBhvr>
                                        <p:cTn id="39" dur="1" fill="hold">
                                          <p:stCondLst>
                                            <p:cond delay="0"/>
                                          </p:stCondLst>
                                        </p:cTn>
                                        <p:tgtEl>
                                          <p:spTgt spid="40977"/>
                                        </p:tgtEl>
                                        <p:attrNameLst>
                                          <p:attrName>style.visibility</p:attrName>
                                        </p:attrNameLst>
                                      </p:cBhvr>
                                      <p:to>
                                        <p:strVal val="visible"/>
                                      </p:to>
                                    </p:set>
                                    <p:anim calcmode="lin" valueType="num">
                                      <p:cBhvr additive="base">
                                        <p:cTn id="40" dur="500" fill="hold"/>
                                        <p:tgtEl>
                                          <p:spTgt spid="40977"/>
                                        </p:tgtEl>
                                        <p:attrNameLst>
                                          <p:attrName>ppt_x</p:attrName>
                                        </p:attrNameLst>
                                      </p:cBhvr>
                                      <p:tavLst>
                                        <p:tav tm="0">
                                          <p:val>
                                            <p:strVal val="0-#ppt_w/2"/>
                                          </p:val>
                                        </p:tav>
                                        <p:tav tm="100000">
                                          <p:val>
                                            <p:strVal val="#ppt_x"/>
                                          </p:val>
                                        </p:tav>
                                      </p:tavLst>
                                    </p:anim>
                                    <p:anim calcmode="lin" valueType="num">
                                      <p:cBhvr additive="base">
                                        <p:cTn id="41" dur="500" fill="hold"/>
                                        <p:tgtEl>
                                          <p:spTgt spid="4097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autoUpdateAnimBg="0"/>
      <p:bldP spid="40963" grpId="0" build="p" autoUpdateAnimBg="0"/>
      <p:bldP spid="40964" grpId="0" autoUpdateAnimBg="0"/>
      <p:bldP spid="40965" grpId="0" autoUpdateAnimBg="0"/>
      <p:bldP spid="40966" grpId="0" autoUpdateAnimBg="0"/>
      <p:bldP spid="40971"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 name="6 Marcador de número de diapositiva"/>
          <p:cNvSpPr>
            <a:spLocks noGrp="1"/>
          </p:cNvSpPr>
          <p:nvPr>
            <p:ph type="sldNum" sz="quarter" idx="12"/>
          </p:nvPr>
        </p:nvSpPr>
        <p:spPr/>
        <p:txBody>
          <a:bodyPr/>
          <a:lstStyle/>
          <a:p>
            <a:fld id="{D2C86155-5406-4FFD-991B-4E769E520494}" type="slidenum">
              <a:rPr lang="en-US"/>
              <a:pPr/>
              <a:t>12</a:t>
            </a:fld>
            <a:endParaRPr lang="en-US"/>
          </a:p>
        </p:txBody>
      </p:sp>
      <p:grpSp>
        <p:nvGrpSpPr>
          <p:cNvPr id="4119" name="Group 23"/>
          <p:cNvGrpSpPr>
            <a:grpSpLocks/>
          </p:cNvGrpSpPr>
          <p:nvPr/>
        </p:nvGrpSpPr>
        <p:grpSpPr bwMode="auto">
          <a:xfrm>
            <a:off x="7315200" y="0"/>
            <a:ext cx="1828800" cy="1828800"/>
            <a:chOff x="4608" y="0"/>
            <a:chExt cx="1152" cy="1152"/>
          </a:xfrm>
        </p:grpSpPr>
        <p:pic>
          <p:nvPicPr>
            <p:cNvPr id="4120" name="Picture 24" descr="AntonioB05"/>
            <p:cNvPicPr>
              <a:picLocks noChangeAspect="1" noChangeArrowheads="1"/>
            </p:cNvPicPr>
            <p:nvPr/>
          </p:nvPicPr>
          <p:blipFill>
            <a:blip r:embed="rId3" cstate="print"/>
            <a:srcRect/>
            <a:stretch>
              <a:fillRect/>
            </a:stretch>
          </p:blipFill>
          <p:spPr bwMode="auto">
            <a:xfrm>
              <a:off x="5336" y="0"/>
              <a:ext cx="424" cy="567"/>
            </a:xfrm>
            <a:prstGeom prst="rect">
              <a:avLst/>
            </a:prstGeom>
            <a:noFill/>
          </p:spPr>
        </p:pic>
        <p:grpSp>
          <p:nvGrpSpPr>
            <p:cNvPr id="4121" name="Group 25"/>
            <p:cNvGrpSpPr>
              <a:grpSpLocks/>
            </p:cNvGrpSpPr>
            <p:nvPr/>
          </p:nvGrpSpPr>
          <p:grpSpPr bwMode="auto">
            <a:xfrm>
              <a:off x="4608" y="0"/>
              <a:ext cx="1152" cy="1152"/>
              <a:chOff x="4608" y="0"/>
              <a:chExt cx="1152" cy="1152"/>
            </a:xfrm>
          </p:grpSpPr>
          <p:pic>
            <p:nvPicPr>
              <p:cNvPr id="4122" name="Picture 26" descr="AntonioB05"/>
              <p:cNvPicPr>
                <a:picLocks noChangeAspect="1" noChangeArrowheads="1"/>
              </p:cNvPicPr>
              <p:nvPr/>
            </p:nvPicPr>
            <p:blipFill>
              <a:blip r:embed="rId4" cstate="print"/>
              <a:srcRect/>
              <a:stretch>
                <a:fillRect/>
              </a:stretch>
            </p:blipFill>
            <p:spPr bwMode="auto">
              <a:xfrm>
                <a:off x="5338" y="0"/>
                <a:ext cx="422" cy="566"/>
              </a:xfrm>
              <a:prstGeom prst="rect">
                <a:avLst/>
              </a:prstGeom>
              <a:noFill/>
            </p:spPr>
          </p:pic>
          <p:grpSp>
            <p:nvGrpSpPr>
              <p:cNvPr id="4123" name="Group 27"/>
              <p:cNvGrpSpPr>
                <a:grpSpLocks/>
              </p:cNvGrpSpPr>
              <p:nvPr/>
            </p:nvGrpSpPr>
            <p:grpSpPr bwMode="auto">
              <a:xfrm rot="5400000">
                <a:off x="4608" y="0"/>
                <a:ext cx="1152" cy="1152"/>
                <a:chOff x="0" y="0"/>
                <a:chExt cx="1152" cy="1152"/>
              </a:xfrm>
            </p:grpSpPr>
            <p:sp>
              <p:nvSpPr>
                <p:cNvPr id="4124" name="AutoShape 28"/>
                <p:cNvSpPr>
                  <a:spLocks noChangeArrowheads="1"/>
                </p:cNvSpPr>
                <p:nvPr/>
              </p:nvSpPr>
              <p:spPr bwMode="auto">
                <a:xfrm flipV="1">
                  <a:off x="0" y="0"/>
                  <a:ext cx="1080" cy="1080"/>
                </a:xfrm>
                <a:prstGeom prst="rtTriangle">
                  <a:avLst/>
                </a:prstGeom>
                <a:solidFill>
                  <a:schemeClr val="accent1"/>
                </a:solidFill>
                <a:ln w="9525">
                  <a:solidFill>
                    <a:schemeClr val="tx1"/>
                  </a:solidFill>
                  <a:miter lim="800000"/>
                  <a:headEnd/>
                  <a:tailEnd/>
                </a:ln>
                <a:effectLst/>
              </p:spPr>
              <p:txBody>
                <a:bodyPr wrap="none" anchor="ctr"/>
                <a:lstStyle/>
                <a:p>
                  <a:endParaRPr lang="es-ES"/>
                </a:p>
              </p:txBody>
            </p:sp>
            <p:sp>
              <p:nvSpPr>
                <p:cNvPr id="4125" name="Line 29"/>
                <p:cNvSpPr>
                  <a:spLocks noChangeShapeType="1"/>
                </p:cNvSpPr>
                <p:nvPr/>
              </p:nvSpPr>
              <p:spPr bwMode="auto">
                <a:xfrm flipH="1">
                  <a:off x="0" y="0"/>
                  <a:ext cx="960" cy="960"/>
                </a:xfrm>
                <a:prstGeom prst="line">
                  <a:avLst/>
                </a:prstGeom>
                <a:noFill/>
                <a:ln w="38100">
                  <a:solidFill>
                    <a:srgbClr val="00CC00"/>
                  </a:solidFill>
                  <a:round/>
                  <a:headEnd/>
                  <a:tailEnd/>
                </a:ln>
                <a:effectLst/>
              </p:spPr>
              <p:txBody>
                <a:bodyPr wrap="none" anchor="ctr"/>
                <a:lstStyle/>
                <a:p>
                  <a:endParaRPr lang="es-ES"/>
                </a:p>
              </p:txBody>
            </p:sp>
            <p:sp>
              <p:nvSpPr>
                <p:cNvPr id="4126" name="Line 30"/>
                <p:cNvSpPr>
                  <a:spLocks noChangeShapeType="1"/>
                </p:cNvSpPr>
                <p:nvPr/>
              </p:nvSpPr>
              <p:spPr bwMode="auto">
                <a:xfrm flipH="1">
                  <a:off x="0" y="0"/>
                  <a:ext cx="1152" cy="1152"/>
                </a:xfrm>
                <a:prstGeom prst="line">
                  <a:avLst/>
                </a:prstGeom>
                <a:noFill/>
                <a:ln w="38100">
                  <a:solidFill>
                    <a:srgbClr val="6600FF"/>
                  </a:solidFill>
                  <a:round/>
                  <a:headEnd/>
                  <a:tailEnd/>
                </a:ln>
                <a:effectLst/>
              </p:spPr>
              <p:txBody>
                <a:bodyPr wrap="none" anchor="ctr"/>
                <a:lstStyle/>
                <a:p>
                  <a:endParaRPr lang="es-ES"/>
                </a:p>
              </p:txBody>
            </p:sp>
            <p:sp>
              <p:nvSpPr>
                <p:cNvPr id="4127" name="Line 31"/>
                <p:cNvSpPr>
                  <a:spLocks noChangeShapeType="1"/>
                </p:cNvSpPr>
                <p:nvPr/>
              </p:nvSpPr>
              <p:spPr bwMode="auto">
                <a:xfrm flipH="1">
                  <a:off x="0" y="0"/>
                  <a:ext cx="768" cy="768"/>
                </a:xfrm>
                <a:prstGeom prst="line">
                  <a:avLst/>
                </a:prstGeom>
                <a:noFill/>
                <a:ln w="38100">
                  <a:solidFill>
                    <a:srgbClr val="FFFF00"/>
                  </a:solidFill>
                  <a:round/>
                  <a:headEnd/>
                  <a:tailEnd/>
                </a:ln>
                <a:effectLst/>
              </p:spPr>
              <p:txBody>
                <a:bodyPr wrap="none" anchor="ctr"/>
                <a:lstStyle/>
                <a:p>
                  <a:endParaRPr lang="es-ES"/>
                </a:p>
              </p:txBody>
            </p:sp>
          </p:grpSp>
        </p:grpSp>
      </p:grpSp>
      <p:sp>
        <p:nvSpPr>
          <p:cNvPr id="4098" name="Rectangle 2"/>
          <p:cNvSpPr>
            <a:spLocks noGrp="1" noChangeArrowheads="1"/>
          </p:cNvSpPr>
          <p:nvPr>
            <p:ph type="title"/>
          </p:nvPr>
        </p:nvSpPr>
        <p:spPr>
          <a:xfrm>
            <a:off x="349250" y="0"/>
            <a:ext cx="7804150" cy="704850"/>
          </a:xfrm>
        </p:spPr>
        <p:txBody>
          <a:bodyPr/>
          <a:lstStyle/>
          <a:p>
            <a:r>
              <a:rPr lang="es-ES" sz="3600">
                <a:solidFill>
                  <a:schemeClr val="tx1"/>
                </a:solidFill>
              </a:rPr>
              <a:t>ERRORES EN MEDIDAS DIRECTAS</a:t>
            </a:r>
            <a:endParaRPr lang="es-ES_tradnl">
              <a:solidFill>
                <a:schemeClr val="tx1"/>
              </a:solidFill>
            </a:endParaRPr>
          </a:p>
        </p:txBody>
      </p:sp>
      <p:graphicFrame>
        <p:nvGraphicFramePr>
          <p:cNvPr id="4101" name="Object 5"/>
          <p:cNvGraphicFramePr>
            <a:graphicFrameLocks noChangeAspect="1"/>
          </p:cNvGraphicFramePr>
          <p:nvPr/>
        </p:nvGraphicFramePr>
        <p:xfrm>
          <a:off x="2228850" y="2266950"/>
          <a:ext cx="5029200" cy="1117600"/>
        </p:xfrm>
        <a:graphic>
          <a:graphicData uri="http://schemas.openxmlformats.org/presentationml/2006/ole">
            <p:oleObj spid="_x0000_s4101" name="Ecuación" r:id="rId5" imgW="3085920" imgH="685800" progId="Equation.3">
              <p:embed/>
            </p:oleObj>
          </a:graphicData>
        </a:graphic>
      </p:graphicFrame>
      <p:sp>
        <p:nvSpPr>
          <p:cNvPr id="4104" name="Rectangle 8"/>
          <p:cNvSpPr>
            <a:spLocks noGrp="1" noChangeArrowheads="1"/>
          </p:cNvSpPr>
          <p:nvPr>
            <p:ph type="body" sz="half" idx="1"/>
          </p:nvPr>
        </p:nvSpPr>
        <p:spPr>
          <a:xfrm>
            <a:off x="800100" y="3714750"/>
            <a:ext cx="3810000" cy="2743200"/>
          </a:xfrm>
        </p:spPr>
        <p:txBody>
          <a:bodyPr/>
          <a:lstStyle/>
          <a:p>
            <a:r>
              <a:rPr lang="es-ES_tradnl"/>
              <a:t>Error del aparato</a:t>
            </a:r>
          </a:p>
        </p:txBody>
      </p:sp>
      <p:sp>
        <p:nvSpPr>
          <p:cNvPr id="4105" name="Rectangle 9"/>
          <p:cNvSpPr>
            <a:spLocks noGrp="1" noChangeArrowheads="1"/>
          </p:cNvSpPr>
          <p:nvPr>
            <p:ph type="body" sz="half" idx="2"/>
          </p:nvPr>
        </p:nvSpPr>
        <p:spPr>
          <a:xfrm>
            <a:off x="4610100" y="3609975"/>
            <a:ext cx="4191000" cy="2743200"/>
          </a:xfrm>
        </p:spPr>
        <p:txBody>
          <a:bodyPr/>
          <a:lstStyle/>
          <a:p>
            <a:r>
              <a:rPr lang="es-ES_tradnl"/>
              <a:t>Serie de medidas: Error cuadrático medio</a:t>
            </a:r>
          </a:p>
        </p:txBody>
      </p:sp>
      <p:graphicFrame>
        <p:nvGraphicFramePr>
          <p:cNvPr id="4106" name="Object 10"/>
          <p:cNvGraphicFramePr>
            <a:graphicFrameLocks noChangeAspect="1"/>
          </p:cNvGraphicFramePr>
          <p:nvPr/>
        </p:nvGraphicFramePr>
        <p:xfrm>
          <a:off x="5143500" y="4933950"/>
          <a:ext cx="2667000" cy="1419225"/>
        </p:xfrm>
        <a:graphic>
          <a:graphicData uri="http://schemas.openxmlformats.org/presentationml/2006/ole">
            <p:oleObj spid="_x0000_s4106" name="Ecuación" r:id="rId6" imgW="1981080" imgH="1054080" progId="Equation.3">
              <p:embed/>
            </p:oleObj>
          </a:graphicData>
        </a:graphic>
      </p:graphicFrame>
      <p:graphicFrame>
        <p:nvGraphicFramePr>
          <p:cNvPr id="4107" name="Object 11"/>
          <p:cNvGraphicFramePr>
            <a:graphicFrameLocks noChangeAspect="1"/>
          </p:cNvGraphicFramePr>
          <p:nvPr/>
        </p:nvGraphicFramePr>
        <p:xfrm>
          <a:off x="1081088" y="5276850"/>
          <a:ext cx="2409825" cy="871538"/>
        </p:xfrm>
        <a:graphic>
          <a:graphicData uri="http://schemas.openxmlformats.org/presentationml/2006/ole">
            <p:oleObj spid="_x0000_s4107" name="Ecuación" r:id="rId7" imgW="1574640" imgH="571320" progId="Equation.3">
              <p:embed/>
            </p:oleObj>
          </a:graphicData>
        </a:graphic>
      </p:graphicFrame>
      <p:sp>
        <p:nvSpPr>
          <p:cNvPr id="4128" name="Text Box 32"/>
          <p:cNvSpPr txBox="1">
            <a:spLocks noChangeArrowheads="1"/>
          </p:cNvSpPr>
          <p:nvPr/>
        </p:nvSpPr>
        <p:spPr bwMode="auto">
          <a:xfrm>
            <a:off x="860425" y="1146175"/>
            <a:ext cx="7562850" cy="822325"/>
          </a:xfrm>
          <a:prstGeom prst="rect">
            <a:avLst/>
          </a:prstGeom>
          <a:noFill/>
          <a:ln w="9525">
            <a:noFill/>
            <a:miter lim="800000"/>
            <a:headEnd/>
            <a:tailEnd/>
          </a:ln>
          <a:effectLst/>
        </p:spPr>
        <p:txBody>
          <a:bodyPr>
            <a:spAutoFit/>
          </a:bodyPr>
          <a:lstStyle/>
          <a:p>
            <a:r>
              <a:rPr lang="es-PR"/>
              <a:t>Cuando sólo se presentan errores accidentales el mejor valor representativo del valor verdadero es el </a:t>
            </a:r>
            <a:r>
              <a:rPr lang="es-PR" b="1"/>
              <a:t>valor medio</a:t>
            </a:r>
            <a:endParaRPr lang="es-ES"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checkerboard(across)">
                                      <p:cBhvr>
                                        <p:cTn id="7" dur="5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128"/>
                                        </p:tgtEl>
                                        <p:attrNameLst>
                                          <p:attrName>style.visibility</p:attrName>
                                        </p:attrNameLst>
                                      </p:cBhvr>
                                      <p:to>
                                        <p:strVal val="visible"/>
                                      </p:to>
                                    </p:set>
                                    <p:animEffect transition="in" filter="checkerboard(across)">
                                      <p:cBhvr>
                                        <p:cTn id="12" dur="500"/>
                                        <p:tgtEl>
                                          <p:spTgt spid="412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101"/>
                                        </p:tgtEl>
                                        <p:attrNameLst>
                                          <p:attrName>style.visibility</p:attrName>
                                        </p:attrNameLst>
                                      </p:cBhvr>
                                      <p:to>
                                        <p:strVal val="visible"/>
                                      </p:to>
                                    </p:set>
                                    <p:animEffect transition="in" filter="wipe(left)">
                                      <p:cBhvr>
                                        <p:cTn id="17" dur="500"/>
                                        <p:tgtEl>
                                          <p:spTgt spid="4101"/>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grpId="0" nodeType="clickEffect">
                                  <p:stCondLst>
                                    <p:cond delay="0"/>
                                  </p:stCondLst>
                                  <p:childTnLst>
                                    <p:set>
                                      <p:cBhvr>
                                        <p:cTn id="21" dur="1" fill="hold">
                                          <p:stCondLst>
                                            <p:cond delay="0"/>
                                          </p:stCondLst>
                                        </p:cTn>
                                        <p:tgtEl>
                                          <p:spTgt spid="4104">
                                            <p:txEl>
                                              <p:pRg st="0" end="0"/>
                                            </p:txEl>
                                          </p:spTgt>
                                        </p:tgtEl>
                                        <p:attrNameLst>
                                          <p:attrName>style.visibility</p:attrName>
                                        </p:attrNameLst>
                                      </p:cBhvr>
                                      <p:to>
                                        <p:strVal val="visible"/>
                                      </p:to>
                                    </p:set>
                                    <p:anim calcmode="lin" valueType="num">
                                      <p:cBhvr additive="base">
                                        <p:cTn id="22" dur="500" fill="hold"/>
                                        <p:tgtEl>
                                          <p:spTgt spid="4104">
                                            <p:txEl>
                                              <p:pRg st="0" end="0"/>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410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 presetClass="entr" presetSubtype="32" fill="hold" nodeType="clickEffect">
                                  <p:stCondLst>
                                    <p:cond delay="0"/>
                                  </p:stCondLst>
                                  <p:childTnLst>
                                    <p:set>
                                      <p:cBhvr>
                                        <p:cTn id="27" dur="1" fill="hold">
                                          <p:stCondLst>
                                            <p:cond delay="0"/>
                                          </p:stCondLst>
                                        </p:cTn>
                                        <p:tgtEl>
                                          <p:spTgt spid="4107"/>
                                        </p:tgtEl>
                                        <p:attrNameLst>
                                          <p:attrName>style.visibility</p:attrName>
                                        </p:attrNameLst>
                                      </p:cBhvr>
                                      <p:to>
                                        <p:strVal val="visible"/>
                                      </p:to>
                                    </p:set>
                                    <p:animEffect transition="in" filter="box(out)">
                                      <p:cBhvr>
                                        <p:cTn id="28" dur="500"/>
                                        <p:tgtEl>
                                          <p:spTgt spid="4107"/>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4105">
                                            <p:txEl>
                                              <p:pRg st="0" end="0"/>
                                            </p:txEl>
                                          </p:spTgt>
                                        </p:tgtEl>
                                        <p:attrNameLst>
                                          <p:attrName>style.visibility</p:attrName>
                                        </p:attrNameLst>
                                      </p:cBhvr>
                                      <p:to>
                                        <p:strVal val="visible"/>
                                      </p:to>
                                    </p:set>
                                    <p:anim calcmode="lin" valueType="num">
                                      <p:cBhvr additive="base">
                                        <p:cTn id="33" dur="500" fill="hold"/>
                                        <p:tgtEl>
                                          <p:spTgt spid="4105">
                                            <p:txEl>
                                              <p:pRg st="0" end="0"/>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410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4106"/>
                                        </p:tgtEl>
                                        <p:attrNameLst>
                                          <p:attrName>style.visibility</p:attrName>
                                        </p:attrNameLst>
                                      </p:cBhvr>
                                      <p:to>
                                        <p:strVal val="visible"/>
                                      </p:to>
                                    </p:set>
                                    <p:animEffect transition="in" filter="wipe(left)">
                                      <p:cBhvr>
                                        <p:cTn id="39" dur="500"/>
                                        <p:tgtEl>
                                          <p:spTgt spid="4106"/>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12" fill="hold" nodeType="clickEffect">
                                  <p:stCondLst>
                                    <p:cond delay="0"/>
                                  </p:stCondLst>
                                  <p:childTnLst>
                                    <p:set>
                                      <p:cBhvr>
                                        <p:cTn id="43" dur="1" fill="hold">
                                          <p:stCondLst>
                                            <p:cond delay="0"/>
                                          </p:stCondLst>
                                        </p:cTn>
                                        <p:tgtEl>
                                          <p:spTgt spid="4119"/>
                                        </p:tgtEl>
                                        <p:attrNameLst>
                                          <p:attrName>style.visibility</p:attrName>
                                        </p:attrNameLst>
                                      </p:cBhvr>
                                      <p:to>
                                        <p:strVal val="visible"/>
                                      </p:to>
                                    </p:set>
                                    <p:anim calcmode="lin" valueType="num">
                                      <p:cBhvr additive="base">
                                        <p:cTn id="44" dur="500" fill="hold"/>
                                        <p:tgtEl>
                                          <p:spTgt spid="4119"/>
                                        </p:tgtEl>
                                        <p:attrNameLst>
                                          <p:attrName>ppt_x</p:attrName>
                                        </p:attrNameLst>
                                      </p:cBhvr>
                                      <p:tavLst>
                                        <p:tav tm="0">
                                          <p:val>
                                            <p:strVal val="0-#ppt_w/2"/>
                                          </p:val>
                                        </p:tav>
                                        <p:tav tm="100000">
                                          <p:val>
                                            <p:strVal val="#ppt_x"/>
                                          </p:val>
                                        </p:tav>
                                      </p:tavLst>
                                    </p:anim>
                                    <p:anim calcmode="lin" valueType="num">
                                      <p:cBhvr additive="base">
                                        <p:cTn id="45" dur="500" fill="hold"/>
                                        <p:tgtEl>
                                          <p:spTgt spid="41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utoUpdateAnimBg="0"/>
      <p:bldP spid="4104" grpId="0" build="p" autoUpdateAnimBg="0"/>
      <p:bldP spid="4105" grpId="0" build="p" autoUpdateAnimBg="0"/>
      <p:bldP spid="4128"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 name="6 Marcador de número de diapositiva"/>
          <p:cNvSpPr>
            <a:spLocks noGrp="1"/>
          </p:cNvSpPr>
          <p:nvPr>
            <p:ph type="sldNum" sz="quarter" idx="12"/>
          </p:nvPr>
        </p:nvSpPr>
        <p:spPr/>
        <p:txBody>
          <a:bodyPr/>
          <a:lstStyle/>
          <a:p>
            <a:fld id="{F4C43724-D519-4BC0-B3AB-7B4EE544ECB5}" type="slidenum">
              <a:rPr lang="en-US"/>
              <a:pPr/>
              <a:t>13</a:t>
            </a:fld>
            <a:endParaRPr lang="en-US"/>
          </a:p>
        </p:txBody>
      </p:sp>
      <p:grpSp>
        <p:nvGrpSpPr>
          <p:cNvPr id="9236" name="Group 20"/>
          <p:cNvGrpSpPr>
            <a:grpSpLocks/>
          </p:cNvGrpSpPr>
          <p:nvPr/>
        </p:nvGrpSpPr>
        <p:grpSpPr bwMode="auto">
          <a:xfrm>
            <a:off x="7315200" y="0"/>
            <a:ext cx="1828800" cy="1828800"/>
            <a:chOff x="4608" y="0"/>
            <a:chExt cx="1152" cy="1152"/>
          </a:xfrm>
        </p:grpSpPr>
        <p:pic>
          <p:nvPicPr>
            <p:cNvPr id="9237" name="Picture 21" descr="AntonioB05"/>
            <p:cNvPicPr>
              <a:picLocks noChangeAspect="1" noChangeArrowheads="1"/>
            </p:cNvPicPr>
            <p:nvPr/>
          </p:nvPicPr>
          <p:blipFill>
            <a:blip r:embed="rId3" cstate="print"/>
            <a:srcRect/>
            <a:stretch>
              <a:fillRect/>
            </a:stretch>
          </p:blipFill>
          <p:spPr bwMode="auto">
            <a:xfrm>
              <a:off x="5338" y="0"/>
              <a:ext cx="422" cy="566"/>
            </a:xfrm>
            <a:prstGeom prst="rect">
              <a:avLst/>
            </a:prstGeom>
            <a:noFill/>
          </p:spPr>
        </p:pic>
        <p:grpSp>
          <p:nvGrpSpPr>
            <p:cNvPr id="9238" name="Group 22"/>
            <p:cNvGrpSpPr>
              <a:grpSpLocks/>
            </p:cNvGrpSpPr>
            <p:nvPr/>
          </p:nvGrpSpPr>
          <p:grpSpPr bwMode="auto">
            <a:xfrm rot="5400000">
              <a:off x="4608" y="0"/>
              <a:ext cx="1152" cy="1152"/>
              <a:chOff x="0" y="0"/>
              <a:chExt cx="1152" cy="1152"/>
            </a:xfrm>
          </p:grpSpPr>
          <p:sp>
            <p:nvSpPr>
              <p:cNvPr id="9239" name="AutoShape 23"/>
              <p:cNvSpPr>
                <a:spLocks noChangeArrowheads="1"/>
              </p:cNvSpPr>
              <p:nvPr/>
            </p:nvSpPr>
            <p:spPr bwMode="auto">
              <a:xfrm flipV="1">
                <a:off x="0" y="0"/>
                <a:ext cx="1080" cy="1080"/>
              </a:xfrm>
              <a:prstGeom prst="rtTriangle">
                <a:avLst/>
              </a:prstGeom>
              <a:solidFill>
                <a:schemeClr val="accent1"/>
              </a:solidFill>
              <a:ln w="9525">
                <a:solidFill>
                  <a:schemeClr val="tx1"/>
                </a:solidFill>
                <a:miter lim="800000"/>
                <a:headEnd/>
                <a:tailEnd/>
              </a:ln>
              <a:effectLst/>
            </p:spPr>
            <p:txBody>
              <a:bodyPr wrap="none" anchor="ctr"/>
              <a:lstStyle/>
              <a:p>
                <a:endParaRPr lang="es-ES"/>
              </a:p>
            </p:txBody>
          </p:sp>
          <p:sp>
            <p:nvSpPr>
              <p:cNvPr id="9240" name="Line 24"/>
              <p:cNvSpPr>
                <a:spLocks noChangeShapeType="1"/>
              </p:cNvSpPr>
              <p:nvPr/>
            </p:nvSpPr>
            <p:spPr bwMode="auto">
              <a:xfrm flipH="1">
                <a:off x="0" y="0"/>
                <a:ext cx="960" cy="960"/>
              </a:xfrm>
              <a:prstGeom prst="line">
                <a:avLst/>
              </a:prstGeom>
              <a:noFill/>
              <a:ln w="38100">
                <a:solidFill>
                  <a:srgbClr val="00CC00"/>
                </a:solidFill>
                <a:round/>
                <a:headEnd/>
                <a:tailEnd/>
              </a:ln>
              <a:effectLst/>
            </p:spPr>
            <p:txBody>
              <a:bodyPr wrap="none" anchor="ctr"/>
              <a:lstStyle/>
              <a:p>
                <a:endParaRPr lang="es-ES"/>
              </a:p>
            </p:txBody>
          </p:sp>
          <p:sp>
            <p:nvSpPr>
              <p:cNvPr id="9241" name="Line 25"/>
              <p:cNvSpPr>
                <a:spLocks noChangeShapeType="1"/>
              </p:cNvSpPr>
              <p:nvPr/>
            </p:nvSpPr>
            <p:spPr bwMode="auto">
              <a:xfrm flipH="1">
                <a:off x="0" y="0"/>
                <a:ext cx="1152" cy="1152"/>
              </a:xfrm>
              <a:prstGeom prst="line">
                <a:avLst/>
              </a:prstGeom>
              <a:noFill/>
              <a:ln w="38100">
                <a:solidFill>
                  <a:srgbClr val="6600FF"/>
                </a:solidFill>
                <a:round/>
                <a:headEnd/>
                <a:tailEnd/>
              </a:ln>
              <a:effectLst/>
            </p:spPr>
            <p:txBody>
              <a:bodyPr wrap="none" anchor="ctr"/>
              <a:lstStyle/>
              <a:p>
                <a:endParaRPr lang="es-ES"/>
              </a:p>
            </p:txBody>
          </p:sp>
          <p:sp>
            <p:nvSpPr>
              <p:cNvPr id="9242" name="Line 26"/>
              <p:cNvSpPr>
                <a:spLocks noChangeShapeType="1"/>
              </p:cNvSpPr>
              <p:nvPr/>
            </p:nvSpPr>
            <p:spPr bwMode="auto">
              <a:xfrm flipH="1">
                <a:off x="0" y="0"/>
                <a:ext cx="768" cy="768"/>
              </a:xfrm>
              <a:prstGeom prst="line">
                <a:avLst/>
              </a:prstGeom>
              <a:noFill/>
              <a:ln w="38100">
                <a:solidFill>
                  <a:srgbClr val="FFFF00"/>
                </a:solidFill>
                <a:round/>
                <a:headEnd/>
                <a:tailEnd/>
              </a:ln>
              <a:effectLst/>
            </p:spPr>
            <p:txBody>
              <a:bodyPr wrap="none" anchor="ctr"/>
              <a:lstStyle/>
              <a:p>
                <a:endParaRPr lang="es-ES"/>
              </a:p>
            </p:txBody>
          </p:sp>
        </p:grpSp>
      </p:grpSp>
      <p:sp>
        <p:nvSpPr>
          <p:cNvPr id="9218" name="Rectangle 2"/>
          <p:cNvSpPr>
            <a:spLocks noGrp="1" noChangeArrowheads="1"/>
          </p:cNvSpPr>
          <p:nvPr>
            <p:ph type="title"/>
          </p:nvPr>
        </p:nvSpPr>
        <p:spPr>
          <a:xfrm>
            <a:off x="336550" y="0"/>
            <a:ext cx="8178800" cy="781050"/>
          </a:xfrm>
        </p:spPr>
        <p:txBody>
          <a:bodyPr/>
          <a:lstStyle/>
          <a:p>
            <a:r>
              <a:rPr lang="es-ES" sz="3600">
                <a:solidFill>
                  <a:schemeClr val="tx1"/>
                </a:solidFill>
              </a:rPr>
              <a:t>ERRORES EN MEDIDAS DIRECTAS</a:t>
            </a:r>
            <a:endParaRPr lang="es-ES_tradnl" sz="3600">
              <a:solidFill>
                <a:srgbClr val="FFFF00"/>
              </a:solidFill>
            </a:endParaRPr>
          </a:p>
        </p:txBody>
      </p:sp>
      <p:sp>
        <p:nvSpPr>
          <p:cNvPr id="9219" name="Rectangle 3"/>
          <p:cNvSpPr>
            <a:spLocks noGrp="1" noChangeArrowheads="1"/>
          </p:cNvSpPr>
          <p:nvPr>
            <p:ph type="body" sz="half" idx="1"/>
          </p:nvPr>
        </p:nvSpPr>
        <p:spPr>
          <a:xfrm>
            <a:off x="914400" y="1538288"/>
            <a:ext cx="3810000" cy="762000"/>
          </a:xfrm>
        </p:spPr>
        <p:txBody>
          <a:bodyPr/>
          <a:lstStyle/>
          <a:p>
            <a:r>
              <a:rPr lang="es-ES_tradnl"/>
              <a:t>Error absoluto: sensibilidad </a:t>
            </a:r>
          </a:p>
        </p:txBody>
      </p:sp>
      <p:sp>
        <p:nvSpPr>
          <p:cNvPr id="9220" name="Rectangle 4"/>
          <p:cNvSpPr>
            <a:spLocks noGrp="1" noChangeArrowheads="1"/>
          </p:cNvSpPr>
          <p:nvPr>
            <p:ph type="body" sz="half" idx="2"/>
          </p:nvPr>
        </p:nvSpPr>
        <p:spPr>
          <a:xfrm>
            <a:off x="4800600" y="1538288"/>
            <a:ext cx="3243263" cy="762000"/>
          </a:xfrm>
        </p:spPr>
        <p:txBody>
          <a:bodyPr/>
          <a:lstStyle/>
          <a:p>
            <a:r>
              <a:rPr lang="es-ES_tradnl"/>
              <a:t>Error relativo: precisión</a:t>
            </a:r>
          </a:p>
        </p:txBody>
      </p:sp>
      <p:sp>
        <p:nvSpPr>
          <p:cNvPr id="9222" name="Text Box 6"/>
          <p:cNvSpPr txBox="1">
            <a:spLocks noChangeArrowheads="1"/>
          </p:cNvSpPr>
          <p:nvPr/>
        </p:nvSpPr>
        <p:spPr bwMode="auto">
          <a:xfrm>
            <a:off x="914400" y="2743200"/>
            <a:ext cx="6992938" cy="2282825"/>
          </a:xfrm>
          <a:prstGeom prst="rect">
            <a:avLst/>
          </a:prstGeom>
          <a:noFill/>
          <a:ln w="9525">
            <a:noFill/>
            <a:miter lim="800000"/>
            <a:headEnd/>
            <a:tailEnd/>
          </a:ln>
          <a:effectLst/>
        </p:spPr>
        <p:txBody>
          <a:bodyPr>
            <a:spAutoFit/>
          </a:bodyPr>
          <a:lstStyle/>
          <a:p>
            <a:r>
              <a:rPr lang="es-ES_tradnl">
                <a:solidFill>
                  <a:schemeClr val="tx2"/>
                </a:solidFill>
                <a:effectLst>
                  <a:outerShdw blurRad="38100" dist="38100" dir="2700000" algn="tl">
                    <a:srgbClr val="C0C0C0"/>
                  </a:outerShdw>
                </a:effectLst>
              </a:rPr>
              <a:t>Determinación del error absoluto</a:t>
            </a:r>
            <a:r>
              <a:rPr lang="es-ES_tradnl">
                <a:solidFill>
                  <a:schemeClr val="tx2"/>
                </a:solidFill>
              </a:rPr>
              <a:t>:</a:t>
            </a:r>
          </a:p>
          <a:p>
            <a:r>
              <a:rPr lang="es-ES_tradnl">
                <a:solidFill>
                  <a:schemeClr val="tx2"/>
                </a:solidFill>
              </a:rPr>
              <a:t>comparamos el error debido a la sensibilidad con el error cuadrático medio. Se toma la mayor de ambas cantidades. Se expresa con una sola cifra significativa, salvo si esta es 1, en cuyo caso se admiten dos cifras significativas.</a:t>
            </a:r>
          </a:p>
        </p:txBody>
      </p:sp>
      <p:graphicFrame>
        <p:nvGraphicFramePr>
          <p:cNvPr id="96258" name="Object 2"/>
          <p:cNvGraphicFramePr>
            <a:graphicFrameLocks noChangeAspect="1"/>
          </p:cNvGraphicFramePr>
          <p:nvPr/>
        </p:nvGraphicFramePr>
        <p:xfrm>
          <a:off x="3581400" y="1857375"/>
          <a:ext cx="609600" cy="442913"/>
        </p:xfrm>
        <a:graphic>
          <a:graphicData uri="http://schemas.openxmlformats.org/presentationml/2006/ole">
            <p:oleObj spid="_x0000_s96258" name="Ecuación" r:id="rId4" imgW="330120" imgH="241200" progId="Equation.3">
              <p:embed/>
            </p:oleObj>
          </a:graphicData>
        </a:graphic>
      </p:graphicFrame>
      <p:graphicFrame>
        <p:nvGraphicFramePr>
          <p:cNvPr id="96259" name="Object 3"/>
          <p:cNvGraphicFramePr>
            <a:graphicFrameLocks noChangeAspect="1"/>
          </p:cNvGraphicFramePr>
          <p:nvPr/>
        </p:nvGraphicFramePr>
        <p:xfrm>
          <a:off x="7467600" y="1538288"/>
          <a:ext cx="576263" cy="990600"/>
        </p:xfrm>
        <a:graphic>
          <a:graphicData uri="http://schemas.openxmlformats.org/presentationml/2006/ole">
            <p:oleObj spid="_x0000_s96259" name="Ecuación" r:id="rId5" imgW="355320" imgH="609480" progId="Equation.3">
              <p:embed/>
            </p:oleObj>
          </a:graphicData>
        </a:graphic>
      </p:graphicFrame>
      <p:sp>
        <p:nvSpPr>
          <p:cNvPr id="9226" name="Text Box 10"/>
          <p:cNvSpPr txBox="1">
            <a:spLocks noChangeArrowheads="1"/>
          </p:cNvSpPr>
          <p:nvPr/>
        </p:nvSpPr>
        <p:spPr bwMode="auto">
          <a:xfrm>
            <a:off x="914400" y="5222875"/>
            <a:ext cx="6411913" cy="1187450"/>
          </a:xfrm>
          <a:prstGeom prst="rect">
            <a:avLst/>
          </a:prstGeom>
          <a:noFill/>
          <a:ln w="9525">
            <a:noFill/>
            <a:miter lim="800000"/>
            <a:headEnd/>
            <a:tailEnd/>
          </a:ln>
          <a:effectLst/>
        </p:spPr>
        <p:txBody>
          <a:bodyPr wrap="none">
            <a:spAutoFit/>
          </a:bodyPr>
          <a:lstStyle/>
          <a:p>
            <a:r>
              <a:rPr lang="es-ES_tradnl">
                <a:solidFill>
                  <a:schemeClr val="tx2"/>
                </a:solidFill>
                <a:effectLst>
                  <a:outerShdw blurRad="38100" dist="38100" dir="2700000" algn="tl">
                    <a:srgbClr val="C0C0C0"/>
                  </a:outerShdw>
                </a:effectLst>
              </a:rPr>
              <a:t>Determinación del error relativo</a:t>
            </a:r>
            <a:r>
              <a:rPr lang="es-ES_tradnl">
                <a:solidFill>
                  <a:schemeClr val="tx2"/>
                </a:solidFill>
              </a:rPr>
              <a:t>:</a:t>
            </a:r>
          </a:p>
          <a:p>
            <a:r>
              <a:rPr lang="es-ES_tradnl">
                <a:solidFill>
                  <a:schemeClr val="tx2"/>
                </a:solidFill>
              </a:rPr>
              <a:t>cociente entre el error absoluto y el valor aceptado.</a:t>
            </a:r>
          </a:p>
          <a:p>
            <a:r>
              <a:rPr lang="es-ES_tradnl">
                <a:solidFill>
                  <a:schemeClr val="tx2"/>
                </a:solidFill>
              </a:rPr>
              <a:t>Se expresa en tanto por uno o tanto por ciento.</a:t>
            </a:r>
            <a:endParaRPr lang="es-ES_tradn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tgtEl>
                                          <p:spTgt spid="9218"/>
                                        </p:tgtEl>
                                        <p:attrNameLst>
                                          <p:attrName>ppt_x</p:attrName>
                                        </p:attrNameLst>
                                      </p:cBhvr>
                                      <p:tavLst>
                                        <p:tav tm="0">
                                          <p:val>
                                            <p:strVal val="#ppt_x"/>
                                          </p:val>
                                        </p:tav>
                                        <p:tav tm="100000">
                                          <p:val>
                                            <p:strVal val="#ppt_x"/>
                                          </p:val>
                                        </p:tav>
                                      </p:tavLst>
                                    </p:anim>
                                    <p:anim calcmode="lin" valueType="num">
                                      <p:cBhvr additive="base">
                                        <p:cTn id="8" dur="500" fill="hold"/>
                                        <p:tgtEl>
                                          <p:spTgt spid="92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9219">
                                            <p:txEl>
                                              <p:pRg st="0" end="0"/>
                                            </p:txEl>
                                          </p:spTgt>
                                        </p:tgtEl>
                                        <p:attrNameLst>
                                          <p:attrName>style.visibility</p:attrName>
                                        </p:attrNameLst>
                                      </p:cBhvr>
                                      <p:to>
                                        <p:strVal val="visible"/>
                                      </p:to>
                                    </p:set>
                                    <p:animEffect transition="in" filter="wipe(left)">
                                      <p:cBhvr>
                                        <p:cTn id="13" dur="500"/>
                                        <p:tgtEl>
                                          <p:spTgt spid="9219">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nodeType="clickEffect">
                                  <p:stCondLst>
                                    <p:cond delay="0"/>
                                  </p:stCondLst>
                                  <p:childTnLst>
                                    <p:set>
                                      <p:cBhvr>
                                        <p:cTn id="17" dur="1" fill="hold">
                                          <p:stCondLst>
                                            <p:cond delay="0"/>
                                          </p:stCondLst>
                                        </p:cTn>
                                        <p:tgtEl>
                                          <p:spTgt spid="96258"/>
                                        </p:tgtEl>
                                        <p:attrNameLst>
                                          <p:attrName>style.visibility</p:attrName>
                                        </p:attrNameLst>
                                      </p:cBhvr>
                                      <p:to>
                                        <p:strVal val="visible"/>
                                      </p:to>
                                    </p:set>
                                    <p:anim calcmode="lin" valueType="num">
                                      <p:cBhvr additive="base">
                                        <p:cTn id="18" dur="500" fill="hold"/>
                                        <p:tgtEl>
                                          <p:spTgt spid="96258"/>
                                        </p:tgtEl>
                                        <p:attrNameLst>
                                          <p:attrName>ppt_x</p:attrName>
                                        </p:attrNameLst>
                                      </p:cBhvr>
                                      <p:tavLst>
                                        <p:tav tm="0">
                                          <p:val>
                                            <p:strVal val="1+#ppt_w/2"/>
                                          </p:val>
                                        </p:tav>
                                        <p:tav tm="100000">
                                          <p:val>
                                            <p:strVal val="#ppt_x"/>
                                          </p:val>
                                        </p:tav>
                                      </p:tavLst>
                                    </p:anim>
                                    <p:anim calcmode="lin" valueType="num">
                                      <p:cBhvr additive="base">
                                        <p:cTn id="19" dur="500" fill="hold"/>
                                        <p:tgtEl>
                                          <p:spTgt spid="96258"/>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9220">
                                            <p:txEl>
                                              <p:pRg st="0" end="0"/>
                                            </p:txEl>
                                          </p:spTgt>
                                        </p:tgtEl>
                                        <p:attrNameLst>
                                          <p:attrName>style.visibility</p:attrName>
                                        </p:attrNameLst>
                                      </p:cBhvr>
                                      <p:to>
                                        <p:strVal val="visible"/>
                                      </p:to>
                                    </p:set>
                                    <p:animEffect transition="in" filter="wipe(up)">
                                      <p:cBhvr>
                                        <p:cTn id="24" dur="500"/>
                                        <p:tgtEl>
                                          <p:spTgt spid="9220">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96259"/>
                                        </p:tgtEl>
                                        <p:attrNameLst>
                                          <p:attrName>style.visibility</p:attrName>
                                        </p:attrNameLst>
                                      </p:cBhvr>
                                      <p:to>
                                        <p:strVal val="visible"/>
                                      </p:to>
                                    </p:set>
                                    <p:anim calcmode="lin" valueType="num">
                                      <p:cBhvr additive="base">
                                        <p:cTn id="29" dur="500" fill="hold"/>
                                        <p:tgtEl>
                                          <p:spTgt spid="96259"/>
                                        </p:tgtEl>
                                        <p:attrNameLst>
                                          <p:attrName>ppt_x</p:attrName>
                                        </p:attrNameLst>
                                      </p:cBhvr>
                                      <p:tavLst>
                                        <p:tav tm="0">
                                          <p:val>
                                            <p:strVal val="#ppt_x"/>
                                          </p:val>
                                        </p:tav>
                                        <p:tav tm="100000">
                                          <p:val>
                                            <p:strVal val="#ppt_x"/>
                                          </p:val>
                                        </p:tav>
                                      </p:tavLst>
                                    </p:anim>
                                    <p:anim calcmode="lin" valueType="num">
                                      <p:cBhvr additive="base">
                                        <p:cTn id="30" dur="500" fill="hold"/>
                                        <p:tgtEl>
                                          <p:spTgt spid="96259"/>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 presetClass="entr" presetSubtype="32" fill="hold" grpId="0" nodeType="clickEffect">
                                  <p:stCondLst>
                                    <p:cond delay="0"/>
                                  </p:stCondLst>
                                  <p:childTnLst>
                                    <p:set>
                                      <p:cBhvr>
                                        <p:cTn id="34" dur="1" fill="hold">
                                          <p:stCondLst>
                                            <p:cond delay="0"/>
                                          </p:stCondLst>
                                        </p:cTn>
                                        <p:tgtEl>
                                          <p:spTgt spid="9222"/>
                                        </p:tgtEl>
                                        <p:attrNameLst>
                                          <p:attrName>style.visibility</p:attrName>
                                        </p:attrNameLst>
                                      </p:cBhvr>
                                      <p:to>
                                        <p:strVal val="visible"/>
                                      </p:to>
                                    </p:set>
                                    <p:animEffect transition="in" filter="box(out)">
                                      <p:cBhvr>
                                        <p:cTn id="35" dur="500"/>
                                        <p:tgtEl>
                                          <p:spTgt spid="9222"/>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9226"/>
                                        </p:tgtEl>
                                        <p:attrNameLst>
                                          <p:attrName>style.visibility</p:attrName>
                                        </p:attrNameLst>
                                      </p:cBhvr>
                                      <p:to>
                                        <p:strVal val="visible"/>
                                      </p:to>
                                    </p:set>
                                    <p:animEffect transition="in" filter="wipe(left)">
                                      <p:cBhvr>
                                        <p:cTn id="40" dur="500"/>
                                        <p:tgtEl>
                                          <p:spTgt spid="9226"/>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12" fill="hold" nodeType="clickEffect">
                                  <p:stCondLst>
                                    <p:cond delay="0"/>
                                  </p:stCondLst>
                                  <p:childTnLst>
                                    <p:set>
                                      <p:cBhvr>
                                        <p:cTn id="44" dur="1" fill="hold">
                                          <p:stCondLst>
                                            <p:cond delay="0"/>
                                          </p:stCondLst>
                                        </p:cTn>
                                        <p:tgtEl>
                                          <p:spTgt spid="9236"/>
                                        </p:tgtEl>
                                        <p:attrNameLst>
                                          <p:attrName>style.visibility</p:attrName>
                                        </p:attrNameLst>
                                      </p:cBhvr>
                                      <p:to>
                                        <p:strVal val="visible"/>
                                      </p:to>
                                    </p:set>
                                    <p:anim calcmode="lin" valueType="num">
                                      <p:cBhvr additive="base">
                                        <p:cTn id="45" dur="500" fill="hold"/>
                                        <p:tgtEl>
                                          <p:spTgt spid="9236"/>
                                        </p:tgtEl>
                                        <p:attrNameLst>
                                          <p:attrName>ppt_x</p:attrName>
                                        </p:attrNameLst>
                                      </p:cBhvr>
                                      <p:tavLst>
                                        <p:tav tm="0">
                                          <p:val>
                                            <p:strVal val="0-#ppt_w/2"/>
                                          </p:val>
                                        </p:tav>
                                        <p:tav tm="100000">
                                          <p:val>
                                            <p:strVal val="#ppt_x"/>
                                          </p:val>
                                        </p:tav>
                                      </p:tavLst>
                                    </p:anim>
                                    <p:anim calcmode="lin" valueType="num">
                                      <p:cBhvr additive="base">
                                        <p:cTn id="46" dur="500" fill="hold"/>
                                        <p:tgtEl>
                                          <p:spTgt spid="92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9219" grpId="0" build="p" autoUpdateAnimBg="0"/>
      <p:bldP spid="9220" grpId="0" build="p" autoUpdateAnimBg="0"/>
      <p:bldP spid="9222" grpId="0" autoUpdateAnimBg="0"/>
      <p:bldP spid="9226"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 name="5 Marcador de número de diapositiva"/>
          <p:cNvSpPr>
            <a:spLocks noGrp="1"/>
          </p:cNvSpPr>
          <p:nvPr>
            <p:ph type="sldNum" sz="quarter" idx="12"/>
          </p:nvPr>
        </p:nvSpPr>
        <p:spPr/>
        <p:txBody>
          <a:bodyPr/>
          <a:lstStyle/>
          <a:p>
            <a:fld id="{5D94B4D7-6D40-4C23-9C88-73663E8B6CDE}" type="slidenum">
              <a:rPr lang="en-US"/>
              <a:pPr/>
              <a:t>14</a:t>
            </a:fld>
            <a:endParaRPr lang="en-US"/>
          </a:p>
        </p:txBody>
      </p:sp>
      <p:grpSp>
        <p:nvGrpSpPr>
          <p:cNvPr id="11307" name="Group 43"/>
          <p:cNvGrpSpPr>
            <a:grpSpLocks/>
          </p:cNvGrpSpPr>
          <p:nvPr/>
        </p:nvGrpSpPr>
        <p:grpSpPr bwMode="auto">
          <a:xfrm>
            <a:off x="7315200" y="0"/>
            <a:ext cx="1828800" cy="1828800"/>
            <a:chOff x="4608" y="0"/>
            <a:chExt cx="1152" cy="1152"/>
          </a:xfrm>
        </p:grpSpPr>
        <p:pic>
          <p:nvPicPr>
            <p:cNvPr id="11308" name="Picture 44" descr="AntonioB05"/>
            <p:cNvPicPr>
              <a:picLocks noChangeAspect="1" noChangeArrowheads="1"/>
            </p:cNvPicPr>
            <p:nvPr/>
          </p:nvPicPr>
          <p:blipFill>
            <a:blip r:embed="rId3" cstate="print"/>
            <a:srcRect/>
            <a:stretch>
              <a:fillRect/>
            </a:stretch>
          </p:blipFill>
          <p:spPr bwMode="auto">
            <a:xfrm>
              <a:off x="5338" y="0"/>
              <a:ext cx="422" cy="566"/>
            </a:xfrm>
            <a:prstGeom prst="rect">
              <a:avLst/>
            </a:prstGeom>
            <a:noFill/>
          </p:spPr>
        </p:pic>
        <p:grpSp>
          <p:nvGrpSpPr>
            <p:cNvPr id="11309" name="Group 45"/>
            <p:cNvGrpSpPr>
              <a:grpSpLocks/>
            </p:cNvGrpSpPr>
            <p:nvPr/>
          </p:nvGrpSpPr>
          <p:grpSpPr bwMode="auto">
            <a:xfrm rot="5400000">
              <a:off x="4608" y="0"/>
              <a:ext cx="1152" cy="1152"/>
              <a:chOff x="0" y="0"/>
              <a:chExt cx="1152" cy="1152"/>
            </a:xfrm>
          </p:grpSpPr>
          <p:sp>
            <p:nvSpPr>
              <p:cNvPr id="11310" name="AutoShape 46"/>
              <p:cNvSpPr>
                <a:spLocks noChangeArrowheads="1"/>
              </p:cNvSpPr>
              <p:nvPr/>
            </p:nvSpPr>
            <p:spPr bwMode="auto">
              <a:xfrm flipV="1">
                <a:off x="0" y="0"/>
                <a:ext cx="1080" cy="1080"/>
              </a:xfrm>
              <a:prstGeom prst="rtTriangle">
                <a:avLst/>
              </a:prstGeom>
              <a:solidFill>
                <a:schemeClr val="accent1"/>
              </a:solidFill>
              <a:ln w="9525">
                <a:solidFill>
                  <a:schemeClr val="tx1"/>
                </a:solidFill>
                <a:miter lim="800000"/>
                <a:headEnd/>
                <a:tailEnd/>
              </a:ln>
              <a:effectLst/>
            </p:spPr>
            <p:txBody>
              <a:bodyPr wrap="none" anchor="ctr"/>
              <a:lstStyle/>
              <a:p>
                <a:endParaRPr lang="es-ES"/>
              </a:p>
            </p:txBody>
          </p:sp>
          <p:sp>
            <p:nvSpPr>
              <p:cNvPr id="11311" name="Line 47"/>
              <p:cNvSpPr>
                <a:spLocks noChangeShapeType="1"/>
              </p:cNvSpPr>
              <p:nvPr/>
            </p:nvSpPr>
            <p:spPr bwMode="auto">
              <a:xfrm flipH="1">
                <a:off x="0" y="0"/>
                <a:ext cx="960" cy="960"/>
              </a:xfrm>
              <a:prstGeom prst="line">
                <a:avLst/>
              </a:prstGeom>
              <a:noFill/>
              <a:ln w="38100">
                <a:solidFill>
                  <a:srgbClr val="00CC00"/>
                </a:solidFill>
                <a:round/>
                <a:headEnd/>
                <a:tailEnd/>
              </a:ln>
              <a:effectLst/>
            </p:spPr>
            <p:txBody>
              <a:bodyPr wrap="none" anchor="ctr"/>
              <a:lstStyle/>
              <a:p>
                <a:endParaRPr lang="es-ES"/>
              </a:p>
            </p:txBody>
          </p:sp>
          <p:sp>
            <p:nvSpPr>
              <p:cNvPr id="11312" name="Line 48"/>
              <p:cNvSpPr>
                <a:spLocks noChangeShapeType="1"/>
              </p:cNvSpPr>
              <p:nvPr/>
            </p:nvSpPr>
            <p:spPr bwMode="auto">
              <a:xfrm flipH="1">
                <a:off x="0" y="0"/>
                <a:ext cx="1152" cy="1152"/>
              </a:xfrm>
              <a:prstGeom prst="line">
                <a:avLst/>
              </a:prstGeom>
              <a:noFill/>
              <a:ln w="38100">
                <a:solidFill>
                  <a:srgbClr val="6600FF"/>
                </a:solidFill>
                <a:round/>
                <a:headEnd/>
                <a:tailEnd/>
              </a:ln>
              <a:effectLst/>
            </p:spPr>
            <p:txBody>
              <a:bodyPr wrap="none" anchor="ctr"/>
              <a:lstStyle/>
              <a:p>
                <a:endParaRPr lang="es-ES"/>
              </a:p>
            </p:txBody>
          </p:sp>
          <p:sp>
            <p:nvSpPr>
              <p:cNvPr id="11313" name="Line 49"/>
              <p:cNvSpPr>
                <a:spLocks noChangeShapeType="1"/>
              </p:cNvSpPr>
              <p:nvPr/>
            </p:nvSpPr>
            <p:spPr bwMode="auto">
              <a:xfrm flipH="1">
                <a:off x="0" y="0"/>
                <a:ext cx="768" cy="768"/>
              </a:xfrm>
              <a:prstGeom prst="line">
                <a:avLst/>
              </a:prstGeom>
              <a:noFill/>
              <a:ln w="38100">
                <a:solidFill>
                  <a:srgbClr val="FFFF00"/>
                </a:solidFill>
                <a:round/>
                <a:headEnd/>
                <a:tailEnd/>
              </a:ln>
              <a:effectLst/>
            </p:spPr>
            <p:txBody>
              <a:bodyPr wrap="none" anchor="ctr"/>
              <a:lstStyle/>
              <a:p>
                <a:endParaRPr lang="es-ES"/>
              </a:p>
            </p:txBody>
          </p:sp>
        </p:grpSp>
      </p:grpSp>
      <p:sp>
        <p:nvSpPr>
          <p:cNvPr id="11266" name="Rectangle 2"/>
          <p:cNvSpPr>
            <a:spLocks noGrp="1" noChangeArrowheads="1"/>
          </p:cNvSpPr>
          <p:nvPr>
            <p:ph type="title"/>
          </p:nvPr>
        </p:nvSpPr>
        <p:spPr>
          <a:xfrm>
            <a:off x="457200" y="285750"/>
            <a:ext cx="7772400" cy="514350"/>
          </a:xfrm>
        </p:spPr>
        <p:txBody>
          <a:bodyPr/>
          <a:lstStyle/>
          <a:p>
            <a:r>
              <a:rPr lang="es-ES_tradnl" sz="3600"/>
              <a:t>EJEMPLO 1: Medida de una longitud</a:t>
            </a:r>
            <a:endParaRPr lang="es-ES_tradnl"/>
          </a:p>
        </p:txBody>
      </p:sp>
      <p:sp>
        <p:nvSpPr>
          <p:cNvPr id="11274" name="Text Box 10"/>
          <p:cNvSpPr txBox="1">
            <a:spLocks noChangeArrowheads="1"/>
          </p:cNvSpPr>
          <p:nvPr/>
        </p:nvSpPr>
        <p:spPr bwMode="auto">
          <a:xfrm>
            <a:off x="660400" y="1917700"/>
            <a:ext cx="1981200" cy="457200"/>
          </a:xfrm>
          <a:prstGeom prst="rect">
            <a:avLst/>
          </a:prstGeom>
          <a:noFill/>
          <a:ln w="9525">
            <a:noFill/>
            <a:miter lim="800000"/>
            <a:headEnd/>
            <a:tailEnd/>
          </a:ln>
          <a:effectLst/>
        </p:spPr>
        <p:txBody>
          <a:bodyPr wrap="none"/>
          <a:lstStyle/>
          <a:p>
            <a:pPr>
              <a:spcBef>
                <a:spcPct val="50000"/>
              </a:spcBef>
            </a:pPr>
            <a:r>
              <a:rPr lang="es-ES_tradnl"/>
              <a:t>Sensibilidad:</a:t>
            </a:r>
          </a:p>
        </p:txBody>
      </p:sp>
      <p:sp>
        <p:nvSpPr>
          <p:cNvPr id="11276" name="Text Box 12"/>
          <p:cNvSpPr txBox="1">
            <a:spLocks noChangeArrowheads="1"/>
          </p:cNvSpPr>
          <p:nvPr/>
        </p:nvSpPr>
        <p:spPr bwMode="auto">
          <a:xfrm>
            <a:off x="660400" y="3654425"/>
            <a:ext cx="3460750" cy="457200"/>
          </a:xfrm>
          <a:prstGeom prst="rect">
            <a:avLst/>
          </a:prstGeom>
          <a:noFill/>
          <a:ln w="9525">
            <a:noFill/>
            <a:miter lim="800000"/>
            <a:headEnd/>
            <a:tailEnd/>
          </a:ln>
          <a:effectLst/>
        </p:spPr>
        <p:txBody>
          <a:bodyPr wrap="none"/>
          <a:lstStyle/>
          <a:p>
            <a:pPr>
              <a:spcBef>
                <a:spcPct val="50000"/>
              </a:spcBef>
            </a:pPr>
            <a:r>
              <a:rPr lang="es-ES_tradnl"/>
              <a:t>Error cuadrático medio:</a:t>
            </a:r>
          </a:p>
        </p:txBody>
      </p:sp>
      <p:graphicFrame>
        <p:nvGraphicFramePr>
          <p:cNvPr id="11282" name="Object 18"/>
          <p:cNvGraphicFramePr>
            <a:graphicFrameLocks noChangeAspect="1"/>
          </p:cNvGraphicFramePr>
          <p:nvPr/>
        </p:nvGraphicFramePr>
        <p:xfrm>
          <a:off x="1169988" y="2433638"/>
          <a:ext cx="590550" cy="762000"/>
        </p:xfrm>
        <a:graphic>
          <a:graphicData uri="http://schemas.openxmlformats.org/presentationml/2006/ole">
            <p:oleObj spid="_x0000_s11282" name="Ecuación" r:id="rId4" imgW="482400" imgH="622080" progId="Equation.3">
              <p:embed/>
            </p:oleObj>
          </a:graphicData>
        </a:graphic>
      </p:graphicFrame>
      <p:grpSp>
        <p:nvGrpSpPr>
          <p:cNvPr id="11292" name="Group 28"/>
          <p:cNvGrpSpPr>
            <a:grpSpLocks/>
          </p:cNvGrpSpPr>
          <p:nvPr/>
        </p:nvGrpSpPr>
        <p:grpSpPr bwMode="auto">
          <a:xfrm>
            <a:off x="2063750" y="2433638"/>
            <a:ext cx="3694113" cy="566737"/>
            <a:chOff x="1132" y="1521"/>
            <a:chExt cx="2327" cy="357"/>
          </a:xfrm>
        </p:grpSpPr>
        <p:sp>
          <p:nvSpPr>
            <p:cNvPr id="11275" name="Text Box 11"/>
            <p:cNvSpPr txBox="1">
              <a:spLocks noChangeArrowheads="1"/>
            </p:cNvSpPr>
            <p:nvPr/>
          </p:nvSpPr>
          <p:spPr bwMode="auto">
            <a:xfrm>
              <a:off x="1132" y="1590"/>
              <a:ext cx="364" cy="288"/>
            </a:xfrm>
            <a:prstGeom prst="rect">
              <a:avLst/>
            </a:prstGeom>
            <a:noFill/>
            <a:ln w="9525">
              <a:noFill/>
              <a:miter lim="800000"/>
              <a:headEnd/>
              <a:tailEnd/>
            </a:ln>
            <a:effectLst/>
          </p:spPr>
          <p:txBody>
            <a:bodyPr>
              <a:spAutoFit/>
            </a:bodyPr>
            <a:lstStyle/>
            <a:p>
              <a:pPr>
                <a:spcBef>
                  <a:spcPct val="50000"/>
                </a:spcBef>
              </a:pPr>
              <a:r>
                <a:rPr lang="es-ES_tradnl">
                  <a:sym typeface="Symbol" pitchFamily="18" charset="2"/>
                </a:rPr>
                <a:t>  </a:t>
              </a:r>
              <a:endParaRPr lang="es-ES_tradnl"/>
            </a:p>
          </p:txBody>
        </p:sp>
        <p:graphicFrame>
          <p:nvGraphicFramePr>
            <p:cNvPr id="11288" name="Object 24"/>
            <p:cNvGraphicFramePr>
              <a:graphicFrameLocks noChangeAspect="1"/>
            </p:cNvGraphicFramePr>
            <p:nvPr/>
          </p:nvGraphicFramePr>
          <p:xfrm>
            <a:off x="1474" y="1521"/>
            <a:ext cx="1985" cy="357"/>
          </p:xfrm>
          <a:graphic>
            <a:graphicData uri="http://schemas.openxmlformats.org/presentationml/2006/ole">
              <p:oleObj spid="_x0000_s11288" name="Ecuación" r:id="rId5" imgW="2819160" imgH="507960" progId="Equation.3">
                <p:embed/>
              </p:oleObj>
            </a:graphicData>
          </a:graphic>
        </p:graphicFrame>
      </p:grpSp>
      <p:grpSp>
        <p:nvGrpSpPr>
          <p:cNvPr id="11296" name="Group 32"/>
          <p:cNvGrpSpPr>
            <a:grpSpLocks/>
          </p:cNvGrpSpPr>
          <p:nvPr/>
        </p:nvGrpSpPr>
        <p:grpSpPr bwMode="auto">
          <a:xfrm>
            <a:off x="2025650" y="4092575"/>
            <a:ext cx="3429000" cy="530225"/>
            <a:chOff x="1276" y="2578"/>
            <a:chExt cx="2160" cy="334"/>
          </a:xfrm>
        </p:grpSpPr>
        <p:sp>
          <p:nvSpPr>
            <p:cNvPr id="11277" name="Rectangle 13"/>
            <p:cNvSpPr>
              <a:spLocks noChangeArrowheads="1"/>
            </p:cNvSpPr>
            <p:nvPr/>
          </p:nvSpPr>
          <p:spPr bwMode="auto">
            <a:xfrm>
              <a:off x="1276" y="2578"/>
              <a:ext cx="2160" cy="334"/>
            </a:xfrm>
            <a:prstGeom prst="rect">
              <a:avLst/>
            </a:prstGeom>
            <a:noFill/>
            <a:ln w="9525">
              <a:solidFill>
                <a:schemeClr val="hlink"/>
              </a:solidFill>
              <a:miter lim="800000"/>
              <a:headEnd/>
              <a:tailEnd/>
            </a:ln>
            <a:effectLst/>
          </p:spPr>
          <p:txBody>
            <a:bodyPr wrap="none" anchor="ctr"/>
            <a:lstStyle/>
            <a:p>
              <a:endParaRPr lang="es-ES"/>
            </a:p>
          </p:txBody>
        </p:sp>
        <p:graphicFrame>
          <p:nvGraphicFramePr>
            <p:cNvPr id="11289" name="Object 25"/>
            <p:cNvGraphicFramePr>
              <a:graphicFrameLocks noChangeAspect="1"/>
            </p:cNvGraphicFramePr>
            <p:nvPr/>
          </p:nvGraphicFramePr>
          <p:xfrm>
            <a:off x="1475" y="2578"/>
            <a:ext cx="1866" cy="334"/>
          </p:xfrm>
          <a:graphic>
            <a:graphicData uri="http://schemas.openxmlformats.org/presentationml/2006/ole">
              <p:oleObj spid="_x0000_s11289" name="Ecuación" r:id="rId6" imgW="2831760" imgH="507960" progId="Equation.3">
                <p:embed/>
              </p:oleObj>
            </a:graphicData>
          </a:graphic>
        </p:graphicFrame>
      </p:grpSp>
      <p:grpSp>
        <p:nvGrpSpPr>
          <p:cNvPr id="11293" name="Group 29"/>
          <p:cNvGrpSpPr>
            <a:grpSpLocks/>
          </p:cNvGrpSpPr>
          <p:nvPr/>
        </p:nvGrpSpPr>
        <p:grpSpPr bwMode="auto">
          <a:xfrm>
            <a:off x="1308100" y="5562600"/>
            <a:ext cx="6800850" cy="692150"/>
            <a:chOff x="824" y="3504"/>
            <a:chExt cx="4284" cy="436"/>
          </a:xfrm>
        </p:grpSpPr>
        <p:sp>
          <p:nvSpPr>
            <p:cNvPr id="11278" name="Text Box 14"/>
            <p:cNvSpPr txBox="1">
              <a:spLocks noChangeArrowheads="1"/>
            </p:cNvSpPr>
            <p:nvPr/>
          </p:nvSpPr>
          <p:spPr bwMode="auto">
            <a:xfrm>
              <a:off x="872" y="3640"/>
              <a:ext cx="2112" cy="288"/>
            </a:xfrm>
            <a:prstGeom prst="rect">
              <a:avLst/>
            </a:prstGeom>
            <a:noFill/>
            <a:ln w="9525">
              <a:noFill/>
              <a:miter lim="800000"/>
              <a:headEnd/>
              <a:tailEnd/>
            </a:ln>
            <a:effectLst/>
          </p:spPr>
          <p:txBody>
            <a:bodyPr wrap="none" bIns="118800"/>
            <a:lstStyle/>
            <a:p>
              <a:pPr>
                <a:lnSpc>
                  <a:spcPct val="80000"/>
                </a:lnSpc>
                <a:spcBef>
                  <a:spcPct val="50000"/>
                </a:spcBef>
              </a:pPr>
              <a:r>
                <a:rPr lang="es-ES_tradnl" sz="2800">
                  <a:effectLst>
                    <a:outerShdw blurRad="38100" dist="38100" dir="2700000" algn="tl">
                      <a:srgbClr val="C0C0C0"/>
                    </a:outerShdw>
                  </a:effectLst>
                </a:rPr>
                <a:t>Valor aceptado:</a:t>
              </a:r>
              <a:endParaRPr lang="es-ES_tradnl"/>
            </a:p>
          </p:txBody>
        </p:sp>
        <p:sp>
          <p:nvSpPr>
            <p:cNvPr id="11281" name="Rectangle 17"/>
            <p:cNvSpPr>
              <a:spLocks noChangeArrowheads="1"/>
            </p:cNvSpPr>
            <p:nvPr/>
          </p:nvSpPr>
          <p:spPr bwMode="auto">
            <a:xfrm>
              <a:off x="824" y="3616"/>
              <a:ext cx="4284" cy="324"/>
            </a:xfrm>
            <a:prstGeom prst="rect">
              <a:avLst/>
            </a:prstGeom>
            <a:noFill/>
            <a:ln w="9525">
              <a:solidFill>
                <a:schemeClr val="hlink"/>
              </a:solidFill>
              <a:miter lim="800000"/>
              <a:headEnd/>
              <a:tailEnd/>
            </a:ln>
            <a:effectLst/>
          </p:spPr>
          <p:txBody>
            <a:bodyPr wrap="none" anchor="ctr"/>
            <a:lstStyle/>
            <a:p>
              <a:endParaRPr lang="es-ES"/>
            </a:p>
          </p:txBody>
        </p:sp>
        <p:graphicFrame>
          <p:nvGraphicFramePr>
            <p:cNvPr id="11290" name="Object 26"/>
            <p:cNvGraphicFramePr>
              <a:graphicFrameLocks noChangeAspect="1"/>
            </p:cNvGraphicFramePr>
            <p:nvPr/>
          </p:nvGraphicFramePr>
          <p:xfrm>
            <a:off x="2396" y="3504"/>
            <a:ext cx="2588" cy="424"/>
          </p:xfrm>
          <a:graphic>
            <a:graphicData uri="http://schemas.openxmlformats.org/presentationml/2006/ole">
              <p:oleObj spid="_x0000_s11290" name="Ecuación" r:id="rId7" imgW="3098520" imgH="507960" progId="Equation.3">
                <p:embed/>
              </p:oleObj>
            </a:graphicData>
          </a:graphic>
        </p:graphicFrame>
      </p:grpSp>
      <p:grpSp>
        <p:nvGrpSpPr>
          <p:cNvPr id="11294" name="Group 30"/>
          <p:cNvGrpSpPr>
            <a:grpSpLocks/>
          </p:cNvGrpSpPr>
          <p:nvPr/>
        </p:nvGrpSpPr>
        <p:grpSpPr bwMode="auto">
          <a:xfrm>
            <a:off x="6499225" y="4165600"/>
            <a:ext cx="2492375" cy="998538"/>
            <a:chOff x="4094" y="2624"/>
            <a:chExt cx="1570" cy="629"/>
          </a:xfrm>
        </p:grpSpPr>
        <p:sp>
          <p:nvSpPr>
            <p:cNvPr id="11272" name="Text Box 8"/>
            <p:cNvSpPr txBox="1">
              <a:spLocks noChangeArrowheads="1"/>
            </p:cNvSpPr>
            <p:nvPr/>
          </p:nvSpPr>
          <p:spPr bwMode="auto">
            <a:xfrm>
              <a:off x="4128" y="2624"/>
              <a:ext cx="1536" cy="357"/>
            </a:xfrm>
            <a:prstGeom prst="rect">
              <a:avLst/>
            </a:prstGeom>
            <a:noFill/>
            <a:ln w="9525">
              <a:noFill/>
              <a:miter lim="800000"/>
              <a:headEnd/>
              <a:tailEnd/>
            </a:ln>
            <a:effectLst/>
          </p:spPr>
          <p:txBody>
            <a:bodyPr>
              <a:spAutoFit/>
            </a:bodyPr>
            <a:lstStyle/>
            <a:p>
              <a:pPr>
                <a:lnSpc>
                  <a:spcPct val="130000"/>
                </a:lnSpc>
                <a:spcBef>
                  <a:spcPct val="50000"/>
                </a:spcBef>
              </a:pPr>
              <a:r>
                <a:rPr lang="es-ES_tradnl"/>
                <a:t>Media aritmética:</a:t>
              </a:r>
            </a:p>
          </p:txBody>
        </p:sp>
        <p:graphicFrame>
          <p:nvGraphicFramePr>
            <p:cNvPr id="11291" name="Object 27"/>
            <p:cNvGraphicFramePr>
              <a:graphicFrameLocks noChangeAspect="1"/>
            </p:cNvGraphicFramePr>
            <p:nvPr/>
          </p:nvGraphicFramePr>
          <p:xfrm>
            <a:off x="4094" y="2852"/>
            <a:ext cx="1552" cy="401"/>
          </p:xfrm>
          <a:graphic>
            <a:graphicData uri="http://schemas.openxmlformats.org/presentationml/2006/ole">
              <p:oleObj spid="_x0000_s11291" name="Ecuación" r:id="rId8" imgW="1968480" imgH="507960" progId="Equation.3">
                <p:embed/>
              </p:oleObj>
            </a:graphicData>
          </a:graphic>
        </p:graphicFrame>
      </p:grpSp>
      <p:grpSp>
        <p:nvGrpSpPr>
          <p:cNvPr id="11306" name="Group 42"/>
          <p:cNvGrpSpPr>
            <a:grpSpLocks/>
          </p:cNvGrpSpPr>
          <p:nvPr/>
        </p:nvGrpSpPr>
        <p:grpSpPr bwMode="auto">
          <a:xfrm>
            <a:off x="6477000" y="1346200"/>
            <a:ext cx="2514600" cy="2838450"/>
            <a:chOff x="4080" y="848"/>
            <a:chExt cx="1584" cy="1788"/>
          </a:xfrm>
        </p:grpSpPr>
        <p:grpSp>
          <p:nvGrpSpPr>
            <p:cNvPr id="11304" name="Group 40"/>
            <p:cNvGrpSpPr>
              <a:grpSpLocks/>
            </p:cNvGrpSpPr>
            <p:nvPr/>
          </p:nvGrpSpPr>
          <p:grpSpPr bwMode="auto">
            <a:xfrm>
              <a:off x="4080" y="848"/>
              <a:ext cx="1536" cy="1716"/>
              <a:chOff x="4080" y="848"/>
              <a:chExt cx="1536" cy="1716"/>
            </a:xfrm>
          </p:grpSpPr>
          <p:sp>
            <p:nvSpPr>
              <p:cNvPr id="11302" name="Text Box 38"/>
              <p:cNvSpPr txBox="1">
                <a:spLocks noChangeArrowheads="1"/>
              </p:cNvSpPr>
              <p:nvPr/>
            </p:nvSpPr>
            <p:spPr bwMode="auto">
              <a:xfrm>
                <a:off x="4686" y="912"/>
                <a:ext cx="697" cy="288"/>
              </a:xfrm>
              <a:prstGeom prst="rect">
                <a:avLst/>
              </a:prstGeom>
              <a:noFill/>
              <a:ln w="9525">
                <a:noFill/>
                <a:miter lim="800000"/>
                <a:headEnd/>
                <a:tailEnd/>
              </a:ln>
              <a:effectLst/>
            </p:spPr>
            <p:txBody>
              <a:bodyPr wrap="none">
                <a:spAutoFit/>
              </a:bodyPr>
              <a:lstStyle/>
              <a:p>
                <a:r>
                  <a:rPr lang="es-ES_tradnl" i="1">
                    <a:sym typeface="Symbol" pitchFamily="18" charset="2"/>
                  </a:rPr>
                  <a:t>L</a:t>
                </a:r>
                <a:r>
                  <a:rPr lang="es-ES_tradnl"/>
                  <a:t> (mm)</a:t>
                </a:r>
              </a:p>
            </p:txBody>
          </p:sp>
          <p:sp>
            <p:nvSpPr>
              <p:cNvPr id="11303" name="Rectangle 39"/>
              <p:cNvSpPr>
                <a:spLocks noChangeArrowheads="1"/>
              </p:cNvSpPr>
              <p:nvPr/>
            </p:nvSpPr>
            <p:spPr bwMode="auto">
              <a:xfrm>
                <a:off x="4080" y="848"/>
                <a:ext cx="1536" cy="1716"/>
              </a:xfrm>
              <a:prstGeom prst="rect">
                <a:avLst/>
              </a:prstGeom>
              <a:noFill/>
              <a:ln w="9525">
                <a:solidFill>
                  <a:schemeClr val="bg2"/>
                </a:solidFill>
                <a:miter lim="800000"/>
                <a:headEnd/>
                <a:tailEnd/>
              </a:ln>
              <a:effectLst/>
            </p:spPr>
            <p:txBody>
              <a:bodyPr wrap="none" anchor="ctr"/>
              <a:lstStyle/>
              <a:p>
                <a:endParaRPr lang="es-ES"/>
              </a:p>
            </p:txBody>
          </p:sp>
        </p:grpSp>
        <p:graphicFrame>
          <p:nvGraphicFramePr>
            <p:cNvPr id="11305" name="Object 41"/>
            <p:cNvGraphicFramePr>
              <a:graphicFrameLocks noChangeAspect="1"/>
            </p:cNvGraphicFramePr>
            <p:nvPr/>
          </p:nvGraphicFramePr>
          <p:xfrm>
            <a:off x="4140" y="1224"/>
            <a:ext cx="1524" cy="1412"/>
          </p:xfrm>
          <a:graphic>
            <a:graphicData uri="http://schemas.openxmlformats.org/presentationml/2006/ole">
              <p:oleObj spid="_x0000_s11305" name="Documento" r:id="rId9" imgW="7921080" imgH="4114800" progId="Word.Document.8">
                <p:embed/>
              </p:oleObj>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checkerboard(across)">
                                      <p:cBhvr>
                                        <p:cTn id="7" dur="500"/>
                                        <p:tgtEl>
                                          <p:spTgt spid="1126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11306"/>
                                        </p:tgtEl>
                                        <p:attrNameLst>
                                          <p:attrName>style.visibility</p:attrName>
                                        </p:attrNameLst>
                                      </p:cBhvr>
                                      <p:to>
                                        <p:strVal val="visible"/>
                                      </p:to>
                                    </p:set>
                                    <p:animEffect transition="in" filter="box(out)">
                                      <p:cBhvr>
                                        <p:cTn id="12" dur="500"/>
                                        <p:tgtEl>
                                          <p:spTgt spid="1130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5" fill="hold" nodeType="clickEffect">
                                  <p:stCondLst>
                                    <p:cond delay="0"/>
                                  </p:stCondLst>
                                  <p:childTnLst>
                                    <p:set>
                                      <p:cBhvr>
                                        <p:cTn id="16" dur="1" fill="hold">
                                          <p:stCondLst>
                                            <p:cond delay="0"/>
                                          </p:stCondLst>
                                        </p:cTn>
                                        <p:tgtEl>
                                          <p:spTgt spid="11294"/>
                                        </p:tgtEl>
                                        <p:attrNameLst>
                                          <p:attrName>style.visibility</p:attrName>
                                        </p:attrNameLst>
                                      </p:cBhvr>
                                      <p:to>
                                        <p:strVal val="visible"/>
                                      </p:to>
                                    </p:set>
                                    <p:animEffect transition="in" filter="blinds(vertical)">
                                      <p:cBhvr>
                                        <p:cTn id="17" dur="500"/>
                                        <p:tgtEl>
                                          <p:spTgt spid="11294"/>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6" fill="hold" grpId="0" nodeType="clickEffect">
                                  <p:stCondLst>
                                    <p:cond delay="0"/>
                                  </p:stCondLst>
                                  <p:childTnLst>
                                    <p:set>
                                      <p:cBhvr>
                                        <p:cTn id="21" dur="1" fill="hold">
                                          <p:stCondLst>
                                            <p:cond delay="0"/>
                                          </p:stCondLst>
                                        </p:cTn>
                                        <p:tgtEl>
                                          <p:spTgt spid="11274"/>
                                        </p:tgtEl>
                                        <p:attrNameLst>
                                          <p:attrName>style.visibility</p:attrName>
                                        </p:attrNameLst>
                                      </p:cBhvr>
                                      <p:to>
                                        <p:strVal val="visible"/>
                                      </p:to>
                                    </p:set>
                                    <p:anim calcmode="lin" valueType="num">
                                      <p:cBhvr additive="base">
                                        <p:cTn id="22" dur="500" fill="hold"/>
                                        <p:tgtEl>
                                          <p:spTgt spid="11274"/>
                                        </p:tgtEl>
                                        <p:attrNameLst>
                                          <p:attrName>ppt_x</p:attrName>
                                        </p:attrNameLst>
                                      </p:cBhvr>
                                      <p:tavLst>
                                        <p:tav tm="0">
                                          <p:val>
                                            <p:strVal val="1+#ppt_w/2"/>
                                          </p:val>
                                        </p:tav>
                                        <p:tav tm="100000">
                                          <p:val>
                                            <p:strVal val="#ppt_x"/>
                                          </p:val>
                                        </p:tav>
                                      </p:tavLst>
                                    </p:anim>
                                    <p:anim calcmode="lin" valueType="num">
                                      <p:cBhvr additive="base">
                                        <p:cTn id="23" dur="500" fill="hold"/>
                                        <p:tgtEl>
                                          <p:spTgt spid="11274"/>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nodeType="clickEffect">
                                  <p:stCondLst>
                                    <p:cond delay="0"/>
                                  </p:stCondLst>
                                  <p:childTnLst>
                                    <p:set>
                                      <p:cBhvr>
                                        <p:cTn id="27" dur="1" fill="hold">
                                          <p:stCondLst>
                                            <p:cond delay="0"/>
                                          </p:stCondLst>
                                        </p:cTn>
                                        <p:tgtEl>
                                          <p:spTgt spid="11282"/>
                                        </p:tgtEl>
                                        <p:attrNameLst>
                                          <p:attrName>style.visibility</p:attrName>
                                        </p:attrNameLst>
                                      </p:cBhvr>
                                      <p:to>
                                        <p:strVal val="visible"/>
                                      </p:to>
                                    </p:set>
                                    <p:anim calcmode="lin" valueType="num">
                                      <p:cBhvr additive="base">
                                        <p:cTn id="28" dur="500" fill="hold"/>
                                        <p:tgtEl>
                                          <p:spTgt spid="11282"/>
                                        </p:tgtEl>
                                        <p:attrNameLst>
                                          <p:attrName>ppt_x</p:attrName>
                                        </p:attrNameLst>
                                      </p:cBhvr>
                                      <p:tavLst>
                                        <p:tav tm="0">
                                          <p:val>
                                            <p:strVal val="0-#ppt_w/2"/>
                                          </p:val>
                                        </p:tav>
                                        <p:tav tm="100000">
                                          <p:val>
                                            <p:strVal val="#ppt_x"/>
                                          </p:val>
                                        </p:tav>
                                      </p:tavLst>
                                    </p:anim>
                                    <p:anim calcmode="lin" valueType="num">
                                      <p:cBhvr additive="base">
                                        <p:cTn id="29" dur="500" fill="hold"/>
                                        <p:tgtEl>
                                          <p:spTgt spid="11282"/>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11292"/>
                                        </p:tgtEl>
                                        <p:attrNameLst>
                                          <p:attrName>style.visibility</p:attrName>
                                        </p:attrNameLst>
                                      </p:cBhvr>
                                      <p:to>
                                        <p:strVal val="visible"/>
                                      </p:to>
                                    </p:set>
                                    <p:animEffect transition="in" filter="wipe(left)">
                                      <p:cBhvr>
                                        <p:cTn id="34" dur="500"/>
                                        <p:tgtEl>
                                          <p:spTgt spid="11292"/>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1276"/>
                                        </p:tgtEl>
                                        <p:attrNameLst>
                                          <p:attrName>style.visibility</p:attrName>
                                        </p:attrNameLst>
                                      </p:cBhvr>
                                      <p:to>
                                        <p:strVal val="visible"/>
                                      </p:to>
                                    </p:set>
                                    <p:anim calcmode="lin" valueType="num">
                                      <p:cBhvr additive="base">
                                        <p:cTn id="39" dur="500" fill="hold"/>
                                        <p:tgtEl>
                                          <p:spTgt spid="11276"/>
                                        </p:tgtEl>
                                        <p:attrNameLst>
                                          <p:attrName>ppt_x</p:attrName>
                                        </p:attrNameLst>
                                      </p:cBhvr>
                                      <p:tavLst>
                                        <p:tav tm="0">
                                          <p:val>
                                            <p:strVal val="#ppt_x"/>
                                          </p:val>
                                        </p:tav>
                                        <p:tav tm="100000">
                                          <p:val>
                                            <p:strVal val="#ppt_x"/>
                                          </p:val>
                                        </p:tav>
                                      </p:tavLst>
                                    </p:anim>
                                    <p:anim calcmode="lin" valueType="num">
                                      <p:cBhvr additive="base">
                                        <p:cTn id="40" dur="500" fill="hold"/>
                                        <p:tgtEl>
                                          <p:spTgt spid="11276"/>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11296"/>
                                        </p:tgtEl>
                                        <p:attrNameLst>
                                          <p:attrName>style.visibility</p:attrName>
                                        </p:attrNameLst>
                                      </p:cBhvr>
                                      <p:to>
                                        <p:strVal val="visible"/>
                                      </p:to>
                                    </p:set>
                                    <p:animEffect transition="in" filter="wipe(left)">
                                      <p:cBhvr>
                                        <p:cTn id="45" dur="500"/>
                                        <p:tgtEl>
                                          <p:spTgt spid="11296"/>
                                        </p:tgtEl>
                                      </p:cBhvr>
                                    </p:animEffect>
                                  </p:childTnLst>
                                </p:cTn>
                              </p:par>
                            </p:childTnLst>
                          </p:cTn>
                        </p:par>
                      </p:childTnLst>
                    </p:cTn>
                  </p:par>
                  <p:par>
                    <p:cTn id="46" fill="hold">
                      <p:stCondLst>
                        <p:cond delay="indefinite"/>
                      </p:stCondLst>
                      <p:childTnLst>
                        <p:par>
                          <p:cTn id="47" fill="hold">
                            <p:stCondLst>
                              <p:cond delay="0"/>
                            </p:stCondLst>
                            <p:childTnLst>
                              <p:par>
                                <p:cTn id="48" presetID="17" presetClass="entr" presetSubtype="10" fill="hold" nodeType="clickEffect">
                                  <p:stCondLst>
                                    <p:cond delay="0"/>
                                  </p:stCondLst>
                                  <p:childTnLst>
                                    <p:set>
                                      <p:cBhvr>
                                        <p:cTn id="49" dur="1" fill="hold">
                                          <p:stCondLst>
                                            <p:cond delay="0"/>
                                          </p:stCondLst>
                                        </p:cTn>
                                        <p:tgtEl>
                                          <p:spTgt spid="11293"/>
                                        </p:tgtEl>
                                        <p:attrNameLst>
                                          <p:attrName>style.visibility</p:attrName>
                                        </p:attrNameLst>
                                      </p:cBhvr>
                                      <p:to>
                                        <p:strVal val="visible"/>
                                      </p:to>
                                    </p:set>
                                    <p:anim calcmode="lin" valueType="num">
                                      <p:cBhvr>
                                        <p:cTn id="50" dur="500" fill="hold"/>
                                        <p:tgtEl>
                                          <p:spTgt spid="11293"/>
                                        </p:tgtEl>
                                        <p:attrNameLst>
                                          <p:attrName>ppt_w</p:attrName>
                                        </p:attrNameLst>
                                      </p:cBhvr>
                                      <p:tavLst>
                                        <p:tav tm="0">
                                          <p:val>
                                            <p:fltVal val="0"/>
                                          </p:val>
                                        </p:tav>
                                        <p:tav tm="100000">
                                          <p:val>
                                            <p:strVal val="#ppt_w"/>
                                          </p:val>
                                        </p:tav>
                                      </p:tavLst>
                                    </p:anim>
                                    <p:anim calcmode="lin" valueType="num">
                                      <p:cBhvr>
                                        <p:cTn id="51" dur="500" fill="hold"/>
                                        <p:tgtEl>
                                          <p:spTgt spid="11293"/>
                                        </p:tgtEl>
                                        <p:attrNameLst>
                                          <p:attrName>ppt_h</p:attrName>
                                        </p:attrNameLst>
                                      </p:cBhvr>
                                      <p:tavLst>
                                        <p:tav tm="0">
                                          <p:val>
                                            <p:strVal val="#ppt_h"/>
                                          </p:val>
                                        </p:tav>
                                        <p:tav tm="100000">
                                          <p:val>
                                            <p:strVal val="#ppt_h"/>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12" fill="hold" nodeType="clickEffect">
                                  <p:stCondLst>
                                    <p:cond delay="0"/>
                                  </p:stCondLst>
                                  <p:childTnLst>
                                    <p:set>
                                      <p:cBhvr>
                                        <p:cTn id="55" dur="1" fill="hold">
                                          <p:stCondLst>
                                            <p:cond delay="0"/>
                                          </p:stCondLst>
                                        </p:cTn>
                                        <p:tgtEl>
                                          <p:spTgt spid="11307"/>
                                        </p:tgtEl>
                                        <p:attrNameLst>
                                          <p:attrName>style.visibility</p:attrName>
                                        </p:attrNameLst>
                                      </p:cBhvr>
                                      <p:to>
                                        <p:strVal val="visible"/>
                                      </p:to>
                                    </p:set>
                                    <p:anim calcmode="lin" valueType="num">
                                      <p:cBhvr additive="base">
                                        <p:cTn id="56" dur="500" fill="hold"/>
                                        <p:tgtEl>
                                          <p:spTgt spid="11307"/>
                                        </p:tgtEl>
                                        <p:attrNameLst>
                                          <p:attrName>ppt_x</p:attrName>
                                        </p:attrNameLst>
                                      </p:cBhvr>
                                      <p:tavLst>
                                        <p:tav tm="0">
                                          <p:val>
                                            <p:strVal val="0-#ppt_w/2"/>
                                          </p:val>
                                        </p:tav>
                                        <p:tav tm="100000">
                                          <p:val>
                                            <p:strVal val="#ppt_x"/>
                                          </p:val>
                                        </p:tav>
                                      </p:tavLst>
                                    </p:anim>
                                    <p:anim calcmode="lin" valueType="num">
                                      <p:cBhvr additive="base">
                                        <p:cTn id="57" dur="500" fill="hold"/>
                                        <p:tgtEl>
                                          <p:spTgt spid="1130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utoUpdateAnimBg="0"/>
      <p:bldP spid="11274" grpId="0" autoUpdateAnimBg="0"/>
      <p:bldP spid="11276"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 name="5 Marcador de número de diapositiva"/>
          <p:cNvSpPr>
            <a:spLocks noGrp="1"/>
          </p:cNvSpPr>
          <p:nvPr>
            <p:ph type="sldNum" sz="quarter" idx="12"/>
          </p:nvPr>
        </p:nvSpPr>
        <p:spPr/>
        <p:txBody>
          <a:bodyPr/>
          <a:lstStyle/>
          <a:p>
            <a:fld id="{72D545DC-0CEE-4E2A-918D-9F8250A5E567}" type="slidenum">
              <a:rPr lang="en-US"/>
              <a:pPr/>
              <a:t>15</a:t>
            </a:fld>
            <a:endParaRPr lang="en-US"/>
          </a:p>
        </p:txBody>
      </p:sp>
      <p:grpSp>
        <p:nvGrpSpPr>
          <p:cNvPr id="13335" name="Group 23"/>
          <p:cNvGrpSpPr>
            <a:grpSpLocks/>
          </p:cNvGrpSpPr>
          <p:nvPr/>
        </p:nvGrpSpPr>
        <p:grpSpPr bwMode="auto">
          <a:xfrm>
            <a:off x="7315200" y="0"/>
            <a:ext cx="1828800" cy="1828800"/>
            <a:chOff x="4608" y="0"/>
            <a:chExt cx="1152" cy="1152"/>
          </a:xfrm>
        </p:grpSpPr>
        <p:pic>
          <p:nvPicPr>
            <p:cNvPr id="13336" name="Picture 24" descr="AntonioB05"/>
            <p:cNvPicPr>
              <a:picLocks noChangeAspect="1" noChangeArrowheads="1"/>
            </p:cNvPicPr>
            <p:nvPr/>
          </p:nvPicPr>
          <p:blipFill>
            <a:blip r:embed="rId3" cstate="print"/>
            <a:srcRect/>
            <a:stretch>
              <a:fillRect/>
            </a:stretch>
          </p:blipFill>
          <p:spPr bwMode="auto">
            <a:xfrm>
              <a:off x="5338" y="0"/>
              <a:ext cx="422" cy="566"/>
            </a:xfrm>
            <a:prstGeom prst="rect">
              <a:avLst/>
            </a:prstGeom>
            <a:noFill/>
          </p:spPr>
        </p:pic>
        <p:grpSp>
          <p:nvGrpSpPr>
            <p:cNvPr id="13337" name="Group 25"/>
            <p:cNvGrpSpPr>
              <a:grpSpLocks/>
            </p:cNvGrpSpPr>
            <p:nvPr/>
          </p:nvGrpSpPr>
          <p:grpSpPr bwMode="auto">
            <a:xfrm rot="5400000">
              <a:off x="4608" y="0"/>
              <a:ext cx="1152" cy="1152"/>
              <a:chOff x="0" y="0"/>
              <a:chExt cx="1152" cy="1152"/>
            </a:xfrm>
          </p:grpSpPr>
          <p:sp>
            <p:nvSpPr>
              <p:cNvPr id="13338" name="AutoShape 26"/>
              <p:cNvSpPr>
                <a:spLocks noChangeArrowheads="1"/>
              </p:cNvSpPr>
              <p:nvPr/>
            </p:nvSpPr>
            <p:spPr bwMode="auto">
              <a:xfrm flipV="1">
                <a:off x="0" y="0"/>
                <a:ext cx="1080" cy="1080"/>
              </a:xfrm>
              <a:prstGeom prst="rtTriangle">
                <a:avLst/>
              </a:prstGeom>
              <a:solidFill>
                <a:schemeClr val="accent1"/>
              </a:solidFill>
              <a:ln w="9525">
                <a:solidFill>
                  <a:schemeClr val="tx1"/>
                </a:solidFill>
                <a:miter lim="800000"/>
                <a:headEnd/>
                <a:tailEnd/>
              </a:ln>
              <a:effectLst/>
            </p:spPr>
            <p:txBody>
              <a:bodyPr wrap="none" anchor="ctr"/>
              <a:lstStyle/>
              <a:p>
                <a:endParaRPr lang="es-ES"/>
              </a:p>
            </p:txBody>
          </p:sp>
          <p:sp>
            <p:nvSpPr>
              <p:cNvPr id="13339" name="Line 27"/>
              <p:cNvSpPr>
                <a:spLocks noChangeShapeType="1"/>
              </p:cNvSpPr>
              <p:nvPr/>
            </p:nvSpPr>
            <p:spPr bwMode="auto">
              <a:xfrm flipH="1">
                <a:off x="0" y="0"/>
                <a:ext cx="960" cy="960"/>
              </a:xfrm>
              <a:prstGeom prst="line">
                <a:avLst/>
              </a:prstGeom>
              <a:noFill/>
              <a:ln w="38100">
                <a:solidFill>
                  <a:srgbClr val="00CC00"/>
                </a:solidFill>
                <a:round/>
                <a:headEnd/>
                <a:tailEnd/>
              </a:ln>
              <a:effectLst/>
            </p:spPr>
            <p:txBody>
              <a:bodyPr wrap="none" anchor="ctr"/>
              <a:lstStyle/>
              <a:p>
                <a:endParaRPr lang="es-ES"/>
              </a:p>
            </p:txBody>
          </p:sp>
          <p:sp>
            <p:nvSpPr>
              <p:cNvPr id="13340" name="Line 28"/>
              <p:cNvSpPr>
                <a:spLocks noChangeShapeType="1"/>
              </p:cNvSpPr>
              <p:nvPr/>
            </p:nvSpPr>
            <p:spPr bwMode="auto">
              <a:xfrm flipH="1">
                <a:off x="0" y="0"/>
                <a:ext cx="1152" cy="1152"/>
              </a:xfrm>
              <a:prstGeom prst="line">
                <a:avLst/>
              </a:prstGeom>
              <a:noFill/>
              <a:ln w="38100">
                <a:solidFill>
                  <a:srgbClr val="6600FF"/>
                </a:solidFill>
                <a:round/>
                <a:headEnd/>
                <a:tailEnd/>
              </a:ln>
              <a:effectLst/>
            </p:spPr>
            <p:txBody>
              <a:bodyPr wrap="none" anchor="ctr"/>
              <a:lstStyle/>
              <a:p>
                <a:endParaRPr lang="es-ES"/>
              </a:p>
            </p:txBody>
          </p:sp>
          <p:sp>
            <p:nvSpPr>
              <p:cNvPr id="13341" name="Line 29"/>
              <p:cNvSpPr>
                <a:spLocks noChangeShapeType="1"/>
              </p:cNvSpPr>
              <p:nvPr/>
            </p:nvSpPr>
            <p:spPr bwMode="auto">
              <a:xfrm flipH="1">
                <a:off x="0" y="0"/>
                <a:ext cx="768" cy="768"/>
              </a:xfrm>
              <a:prstGeom prst="line">
                <a:avLst/>
              </a:prstGeom>
              <a:noFill/>
              <a:ln w="38100">
                <a:solidFill>
                  <a:srgbClr val="FFFF00"/>
                </a:solidFill>
                <a:round/>
                <a:headEnd/>
                <a:tailEnd/>
              </a:ln>
              <a:effectLst/>
            </p:spPr>
            <p:txBody>
              <a:bodyPr wrap="none" anchor="ctr"/>
              <a:lstStyle/>
              <a:p>
                <a:endParaRPr lang="es-ES"/>
              </a:p>
            </p:txBody>
          </p:sp>
        </p:grpSp>
      </p:grpSp>
      <p:sp>
        <p:nvSpPr>
          <p:cNvPr id="13316" name="Rectangle 4"/>
          <p:cNvSpPr>
            <a:spLocks noGrp="1" noChangeArrowheads="1"/>
          </p:cNvSpPr>
          <p:nvPr>
            <p:ph type="title"/>
          </p:nvPr>
        </p:nvSpPr>
        <p:spPr>
          <a:xfrm>
            <a:off x="381000" y="0"/>
            <a:ext cx="8763000" cy="704850"/>
          </a:xfrm>
        </p:spPr>
        <p:txBody>
          <a:bodyPr/>
          <a:lstStyle/>
          <a:p>
            <a:r>
              <a:rPr lang="es-ES" sz="3600"/>
              <a:t>ERRORES EN MEDIDAS INDIRECTAS</a:t>
            </a:r>
            <a:endParaRPr lang="es-ES_tradnl" sz="3600"/>
          </a:p>
        </p:txBody>
      </p:sp>
      <p:sp>
        <p:nvSpPr>
          <p:cNvPr id="13317" name="Rectangle 5"/>
          <p:cNvSpPr>
            <a:spLocks noGrp="1" noChangeArrowheads="1"/>
          </p:cNvSpPr>
          <p:nvPr>
            <p:ph type="body" idx="1"/>
          </p:nvPr>
        </p:nvSpPr>
        <p:spPr>
          <a:xfrm>
            <a:off x="685800" y="1371600"/>
            <a:ext cx="7772400" cy="1905000"/>
          </a:xfrm>
        </p:spPr>
        <p:txBody>
          <a:bodyPr/>
          <a:lstStyle/>
          <a:p>
            <a:r>
              <a:rPr lang="es-ES"/>
              <a:t>Magnitud </a:t>
            </a:r>
            <a:r>
              <a:rPr lang="es-ES" i="1"/>
              <a:t>x</a:t>
            </a:r>
            <a:r>
              <a:rPr lang="es-ES"/>
              <a:t> que se determina a través de la medida de otras con las que mantiene una relación funcional</a:t>
            </a:r>
            <a:endParaRPr lang="es-ES_tradnl"/>
          </a:p>
        </p:txBody>
      </p:sp>
      <p:graphicFrame>
        <p:nvGraphicFramePr>
          <p:cNvPr id="13322" name="Object 10"/>
          <p:cNvGraphicFramePr>
            <a:graphicFrameLocks noChangeAspect="1"/>
          </p:cNvGraphicFramePr>
          <p:nvPr/>
        </p:nvGraphicFramePr>
        <p:xfrm>
          <a:off x="2743200" y="3040063"/>
          <a:ext cx="3429000" cy="546100"/>
        </p:xfrm>
        <a:graphic>
          <a:graphicData uri="http://schemas.openxmlformats.org/presentationml/2006/ole">
            <p:oleObj spid="_x0000_s13322" name="Ecuación" r:id="rId4" imgW="1981080" imgH="317160" progId="Equation.3">
              <p:embed/>
            </p:oleObj>
          </a:graphicData>
        </a:graphic>
      </p:graphicFrame>
      <p:grpSp>
        <p:nvGrpSpPr>
          <p:cNvPr id="13329" name="Group 17"/>
          <p:cNvGrpSpPr>
            <a:grpSpLocks/>
          </p:cNvGrpSpPr>
          <p:nvPr/>
        </p:nvGrpSpPr>
        <p:grpSpPr bwMode="auto">
          <a:xfrm>
            <a:off x="628650" y="3962400"/>
            <a:ext cx="8077200" cy="2305050"/>
            <a:chOff x="240" y="2496"/>
            <a:chExt cx="5088" cy="1452"/>
          </a:xfrm>
        </p:grpSpPr>
        <p:sp>
          <p:nvSpPr>
            <p:cNvPr id="13319" name="Rectangle 7"/>
            <p:cNvSpPr>
              <a:spLocks noChangeArrowheads="1"/>
            </p:cNvSpPr>
            <p:nvPr/>
          </p:nvSpPr>
          <p:spPr bwMode="auto">
            <a:xfrm>
              <a:off x="432" y="2496"/>
              <a:ext cx="4896" cy="480"/>
            </a:xfrm>
            <a:prstGeom prst="rect">
              <a:avLst/>
            </a:prstGeom>
            <a:noFill/>
            <a:ln w="9525">
              <a:noFill/>
              <a:miter lim="800000"/>
              <a:headEnd/>
              <a:tailEnd/>
            </a:ln>
            <a:effectLst/>
          </p:spPr>
          <p:txBody>
            <a:bodyPr/>
            <a:lstStyle/>
            <a:p>
              <a:r>
                <a:rPr lang="es-ES"/>
                <a:t>Ley de propagación del error de Gauss</a:t>
              </a:r>
              <a:endParaRPr lang="es-ES_tradnl"/>
            </a:p>
          </p:txBody>
        </p:sp>
        <p:graphicFrame>
          <p:nvGraphicFramePr>
            <p:cNvPr id="13323" name="Object 11"/>
            <p:cNvGraphicFramePr>
              <a:graphicFrameLocks noChangeAspect="1"/>
            </p:cNvGraphicFramePr>
            <p:nvPr/>
          </p:nvGraphicFramePr>
          <p:xfrm>
            <a:off x="432" y="2976"/>
            <a:ext cx="4704" cy="781"/>
          </p:xfrm>
          <a:graphic>
            <a:graphicData uri="http://schemas.openxmlformats.org/presentationml/2006/ole">
              <p:oleObj spid="_x0000_s13323" name="Ecuación" r:id="rId5" imgW="5054400" imgH="838080" progId="Equation.3">
                <p:embed/>
              </p:oleObj>
            </a:graphicData>
          </a:graphic>
        </p:graphicFrame>
        <p:sp>
          <p:nvSpPr>
            <p:cNvPr id="13324" name="Rectangle 12"/>
            <p:cNvSpPr>
              <a:spLocks noChangeArrowheads="1"/>
            </p:cNvSpPr>
            <p:nvPr/>
          </p:nvSpPr>
          <p:spPr bwMode="auto">
            <a:xfrm>
              <a:off x="240" y="2496"/>
              <a:ext cx="5088" cy="1452"/>
            </a:xfrm>
            <a:prstGeom prst="rect">
              <a:avLst/>
            </a:prstGeom>
            <a:noFill/>
            <a:ln w="9525">
              <a:solidFill>
                <a:schemeClr val="hlink"/>
              </a:solidFill>
              <a:miter lim="800000"/>
              <a:headEnd/>
              <a:tailEnd/>
            </a:ln>
            <a:effectLst/>
          </p:spPr>
          <p:txBody>
            <a:bodyPr wrap="none" anchor="ctr"/>
            <a:lstStyle/>
            <a:p>
              <a:endParaRPr lang="es-E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3316"/>
                                        </p:tgtEl>
                                        <p:attrNameLst>
                                          <p:attrName>style.visibility</p:attrName>
                                        </p:attrNameLst>
                                      </p:cBhvr>
                                      <p:to>
                                        <p:strVal val="visible"/>
                                      </p:to>
                                    </p:set>
                                    <p:animEffect transition="in" filter="box(out)">
                                      <p:cBhvr>
                                        <p:cTn id="7" dur="500"/>
                                        <p:tgtEl>
                                          <p:spTgt spid="1331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3317">
                                            <p:txEl>
                                              <p:pRg st="0" end="0"/>
                                            </p:txEl>
                                          </p:spTgt>
                                        </p:tgtEl>
                                        <p:attrNameLst>
                                          <p:attrName>style.visibility</p:attrName>
                                        </p:attrNameLst>
                                      </p:cBhvr>
                                      <p:to>
                                        <p:strVal val="visible"/>
                                      </p:to>
                                    </p:set>
                                    <p:animEffect transition="in" filter="wipe(up)">
                                      <p:cBhvr>
                                        <p:cTn id="12" dur="500"/>
                                        <p:tgtEl>
                                          <p:spTgt spid="1331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6" fill="hold" nodeType="clickEffect">
                                  <p:stCondLst>
                                    <p:cond delay="0"/>
                                  </p:stCondLst>
                                  <p:childTnLst>
                                    <p:set>
                                      <p:cBhvr>
                                        <p:cTn id="16" dur="1" fill="hold">
                                          <p:stCondLst>
                                            <p:cond delay="0"/>
                                          </p:stCondLst>
                                        </p:cTn>
                                        <p:tgtEl>
                                          <p:spTgt spid="13322"/>
                                        </p:tgtEl>
                                        <p:attrNameLst>
                                          <p:attrName>style.visibility</p:attrName>
                                        </p:attrNameLst>
                                      </p:cBhvr>
                                      <p:to>
                                        <p:strVal val="visible"/>
                                      </p:to>
                                    </p:set>
                                    <p:anim calcmode="lin" valueType="num">
                                      <p:cBhvr additive="base">
                                        <p:cTn id="17" dur="500" fill="hold"/>
                                        <p:tgtEl>
                                          <p:spTgt spid="13322"/>
                                        </p:tgtEl>
                                        <p:attrNameLst>
                                          <p:attrName>ppt_x</p:attrName>
                                        </p:attrNameLst>
                                      </p:cBhvr>
                                      <p:tavLst>
                                        <p:tav tm="0">
                                          <p:val>
                                            <p:strVal val="1+#ppt_w/2"/>
                                          </p:val>
                                        </p:tav>
                                        <p:tav tm="100000">
                                          <p:val>
                                            <p:strVal val="#ppt_x"/>
                                          </p:val>
                                        </p:tav>
                                      </p:tavLst>
                                    </p:anim>
                                    <p:anim calcmode="lin" valueType="num">
                                      <p:cBhvr additive="base">
                                        <p:cTn id="18" dur="500" fill="hold"/>
                                        <p:tgtEl>
                                          <p:spTgt spid="1332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8" presetClass="entr" presetSubtype="6" fill="hold" nodeType="clickEffect">
                                  <p:stCondLst>
                                    <p:cond delay="0"/>
                                  </p:stCondLst>
                                  <p:childTnLst>
                                    <p:set>
                                      <p:cBhvr>
                                        <p:cTn id="22" dur="1" fill="hold">
                                          <p:stCondLst>
                                            <p:cond delay="0"/>
                                          </p:stCondLst>
                                        </p:cTn>
                                        <p:tgtEl>
                                          <p:spTgt spid="13329"/>
                                        </p:tgtEl>
                                        <p:attrNameLst>
                                          <p:attrName>style.visibility</p:attrName>
                                        </p:attrNameLst>
                                      </p:cBhvr>
                                      <p:to>
                                        <p:strVal val="visible"/>
                                      </p:to>
                                    </p:set>
                                    <p:animEffect transition="in" filter="strips(downRight)">
                                      <p:cBhvr>
                                        <p:cTn id="23" dur="500"/>
                                        <p:tgtEl>
                                          <p:spTgt spid="13329"/>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12" fill="hold" nodeType="clickEffect">
                                  <p:stCondLst>
                                    <p:cond delay="0"/>
                                  </p:stCondLst>
                                  <p:childTnLst>
                                    <p:set>
                                      <p:cBhvr>
                                        <p:cTn id="27" dur="1" fill="hold">
                                          <p:stCondLst>
                                            <p:cond delay="0"/>
                                          </p:stCondLst>
                                        </p:cTn>
                                        <p:tgtEl>
                                          <p:spTgt spid="13335"/>
                                        </p:tgtEl>
                                        <p:attrNameLst>
                                          <p:attrName>style.visibility</p:attrName>
                                        </p:attrNameLst>
                                      </p:cBhvr>
                                      <p:to>
                                        <p:strVal val="visible"/>
                                      </p:to>
                                    </p:set>
                                    <p:anim calcmode="lin" valueType="num">
                                      <p:cBhvr additive="base">
                                        <p:cTn id="28" dur="500" fill="hold"/>
                                        <p:tgtEl>
                                          <p:spTgt spid="13335"/>
                                        </p:tgtEl>
                                        <p:attrNameLst>
                                          <p:attrName>ppt_x</p:attrName>
                                        </p:attrNameLst>
                                      </p:cBhvr>
                                      <p:tavLst>
                                        <p:tav tm="0">
                                          <p:val>
                                            <p:strVal val="0-#ppt_w/2"/>
                                          </p:val>
                                        </p:tav>
                                        <p:tav tm="100000">
                                          <p:val>
                                            <p:strVal val="#ppt_x"/>
                                          </p:val>
                                        </p:tav>
                                      </p:tavLst>
                                    </p:anim>
                                    <p:anim calcmode="lin" valueType="num">
                                      <p:cBhvr additive="base">
                                        <p:cTn id="29" dur="500" fill="hold"/>
                                        <p:tgtEl>
                                          <p:spTgt spid="133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autoUpdateAnimBg="0"/>
      <p:bldP spid="13317"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 name="5 Marcador de número de diapositiva"/>
          <p:cNvSpPr>
            <a:spLocks noGrp="1"/>
          </p:cNvSpPr>
          <p:nvPr>
            <p:ph type="sldNum" sz="quarter" idx="12"/>
          </p:nvPr>
        </p:nvSpPr>
        <p:spPr/>
        <p:txBody>
          <a:bodyPr/>
          <a:lstStyle/>
          <a:p>
            <a:fld id="{692FD4ED-E859-4DD0-8FDD-D3AFA0704C60}" type="slidenum">
              <a:rPr lang="en-US"/>
              <a:pPr/>
              <a:t>16</a:t>
            </a:fld>
            <a:endParaRPr lang="en-US"/>
          </a:p>
        </p:txBody>
      </p:sp>
      <p:grpSp>
        <p:nvGrpSpPr>
          <p:cNvPr id="14350" name="Group 14"/>
          <p:cNvGrpSpPr>
            <a:grpSpLocks/>
          </p:cNvGrpSpPr>
          <p:nvPr/>
        </p:nvGrpSpPr>
        <p:grpSpPr bwMode="auto">
          <a:xfrm>
            <a:off x="7315200" y="0"/>
            <a:ext cx="1828800" cy="1828800"/>
            <a:chOff x="4608" y="0"/>
            <a:chExt cx="1152" cy="1152"/>
          </a:xfrm>
        </p:grpSpPr>
        <p:pic>
          <p:nvPicPr>
            <p:cNvPr id="14351" name="Picture 15" descr="AntonioB05"/>
            <p:cNvPicPr>
              <a:picLocks noChangeAspect="1" noChangeArrowheads="1"/>
            </p:cNvPicPr>
            <p:nvPr/>
          </p:nvPicPr>
          <p:blipFill>
            <a:blip r:embed="rId2" cstate="print"/>
            <a:srcRect/>
            <a:stretch>
              <a:fillRect/>
            </a:stretch>
          </p:blipFill>
          <p:spPr bwMode="auto">
            <a:xfrm>
              <a:off x="5338" y="0"/>
              <a:ext cx="422" cy="566"/>
            </a:xfrm>
            <a:prstGeom prst="rect">
              <a:avLst/>
            </a:prstGeom>
            <a:noFill/>
          </p:spPr>
        </p:pic>
        <p:grpSp>
          <p:nvGrpSpPr>
            <p:cNvPr id="14352" name="Group 16"/>
            <p:cNvGrpSpPr>
              <a:grpSpLocks/>
            </p:cNvGrpSpPr>
            <p:nvPr/>
          </p:nvGrpSpPr>
          <p:grpSpPr bwMode="auto">
            <a:xfrm rot="5400000">
              <a:off x="4608" y="0"/>
              <a:ext cx="1152" cy="1152"/>
              <a:chOff x="0" y="0"/>
              <a:chExt cx="1152" cy="1152"/>
            </a:xfrm>
          </p:grpSpPr>
          <p:sp>
            <p:nvSpPr>
              <p:cNvPr id="14353" name="AutoShape 17"/>
              <p:cNvSpPr>
                <a:spLocks noChangeArrowheads="1"/>
              </p:cNvSpPr>
              <p:nvPr/>
            </p:nvSpPr>
            <p:spPr bwMode="auto">
              <a:xfrm flipV="1">
                <a:off x="0" y="0"/>
                <a:ext cx="1080" cy="1080"/>
              </a:xfrm>
              <a:prstGeom prst="rtTriangle">
                <a:avLst/>
              </a:prstGeom>
              <a:solidFill>
                <a:schemeClr val="accent1"/>
              </a:solidFill>
              <a:ln w="9525">
                <a:solidFill>
                  <a:schemeClr val="tx1"/>
                </a:solidFill>
                <a:miter lim="800000"/>
                <a:headEnd/>
                <a:tailEnd/>
              </a:ln>
              <a:effectLst/>
            </p:spPr>
            <p:txBody>
              <a:bodyPr wrap="none" anchor="ctr"/>
              <a:lstStyle/>
              <a:p>
                <a:endParaRPr lang="es-ES"/>
              </a:p>
            </p:txBody>
          </p:sp>
          <p:sp>
            <p:nvSpPr>
              <p:cNvPr id="14354" name="Line 18"/>
              <p:cNvSpPr>
                <a:spLocks noChangeShapeType="1"/>
              </p:cNvSpPr>
              <p:nvPr/>
            </p:nvSpPr>
            <p:spPr bwMode="auto">
              <a:xfrm flipH="1">
                <a:off x="0" y="0"/>
                <a:ext cx="960" cy="960"/>
              </a:xfrm>
              <a:prstGeom prst="line">
                <a:avLst/>
              </a:prstGeom>
              <a:noFill/>
              <a:ln w="38100">
                <a:solidFill>
                  <a:srgbClr val="00CC00"/>
                </a:solidFill>
                <a:round/>
                <a:headEnd/>
                <a:tailEnd/>
              </a:ln>
              <a:effectLst/>
            </p:spPr>
            <p:txBody>
              <a:bodyPr wrap="none" anchor="ctr"/>
              <a:lstStyle/>
              <a:p>
                <a:endParaRPr lang="es-ES"/>
              </a:p>
            </p:txBody>
          </p:sp>
          <p:sp>
            <p:nvSpPr>
              <p:cNvPr id="14355" name="Line 19"/>
              <p:cNvSpPr>
                <a:spLocks noChangeShapeType="1"/>
              </p:cNvSpPr>
              <p:nvPr/>
            </p:nvSpPr>
            <p:spPr bwMode="auto">
              <a:xfrm flipH="1">
                <a:off x="0" y="0"/>
                <a:ext cx="1152" cy="1152"/>
              </a:xfrm>
              <a:prstGeom prst="line">
                <a:avLst/>
              </a:prstGeom>
              <a:noFill/>
              <a:ln w="38100">
                <a:solidFill>
                  <a:srgbClr val="6600FF"/>
                </a:solidFill>
                <a:round/>
                <a:headEnd/>
                <a:tailEnd/>
              </a:ln>
              <a:effectLst/>
            </p:spPr>
            <p:txBody>
              <a:bodyPr wrap="none" anchor="ctr"/>
              <a:lstStyle/>
              <a:p>
                <a:endParaRPr lang="es-ES"/>
              </a:p>
            </p:txBody>
          </p:sp>
          <p:sp>
            <p:nvSpPr>
              <p:cNvPr id="14356" name="Line 20"/>
              <p:cNvSpPr>
                <a:spLocks noChangeShapeType="1"/>
              </p:cNvSpPr>
              <p:nvPr/>
            </p:nvSpPr>
            <p:spPr bwMode="auto">
              <a:xfrm flipH="1">
                <a:off x="0" y="0"/>
                <a:ext cx="768" cy="768"/>
              </a:xfrm>
              <a:prstGeom prst="line">
                <a:avLst/>
              </a:prstGeom>
              <a:noFill/>
              <a:ln w="38100">
                <a:solidFill>
                  <a:srgbClr val="FFFF00"/>
                </a:solidFill>
                <a:round/>
                <a:headEnd/>
                <a:tailEnd/>
              </a:ln>
              <a:effectLst/>
            </p:spPr>
            <p:txBody>
              <a:bodyPr wrap="none" anchor="ctr"/>
              <a:lstStyle/>
              <a:p>
                <a:endParaRPr lang="es-ES"/>
              </a:p>
            </p:txBody>
          </p:sp>
        </p:grpSp>
      </p:grpSp>
      <p:sp>
        <p:nvSpPr>
          <p:cNvPr id="14338" name="Rectangle 2"/>
          <p:cNvSpPr>
            <a:spLocks noGrp="1" noChangeArrowheads="1"/>
          </p:cNvSpPr>
          <p:nvPr>
            <p:ph type="title"/>
          </p:nvPr>
        </p:nvSpPr>
        <p:spPr>
          <a:xfrm>
            <a:off x="628650" y="0"/>
            <a:ext cx="8153400" cy="647700"/>
          </a:xfrm>
        </p:spPr>
        <p:txBody>
          <a:bodyPr/>
          <a:lstStyle/>
          <a:p>
            <a:r>
              <a:rPr lang="es-ES" sz="3600"/>
              <a:t>ERRORES EN MEDIDAS INDIRECTAS</a:t>
            </a:r>
            <a:endParaRPr lang="es-ES_tradnl" sz="3600"/>
          </a:p>
        </p:txBody>
      </p:sp>
      <p:sp>
        <p:nvSpPr>
          <p:cNvPr id="14339" name="Rectangle 3"/>
          <p:cNvSpPr>
            <a:spLocks noGrp="1" noChangeArrowheads="1"/>
          </p:cNvSpPr>
          <p:nvPr>
            <p:ph type="body" idx="1"/>
          </p:nvPr>
        </p:nvSpPr>
        <p:spPr>
          <a:xfrm>
            <a:off x="685800" y="1981200"/>
            <a:ext cx="7772400" cy="1828800"/>
          </a:xfrm>
        </p:spPr>
        <p:txBody>
          <a:bodyPr/>
          <a:lstStyle/>
          <a:p>
            <a:r>
              <a:rPr lang="es-ES_tradnl"/>
              <a:t>La ley de propagación de Gauss nos da el </a:t>
            </a:r>
            <a:r>
              <a:rPr lang="es-ES_tradnl" u="sng"/>
              <a:t>valor medio</a:t>
            </a:r>
            <a:r>
              <a:rPr lang="es-ES_tradnl"/>
              <a:t> del error absoluto de la magnitud medida en forma indirecta</a:t>
            </a:r>
          </a:p>
        </p:txBody>
      </p:sp>
      <p:sp>
        <p:nvSpPr>
          <p:cNvPr id="14340" name="Rectangle 4"/>
          <p:cNvSpPr>
            <a:spLocks noChangeArrowheads="1"/>
          </p:cNvSpPr>
          <p:nvPr/>
        </p:nvSpPr>
        <p:spPr bwMode="auto">
          <a:xfrm>
            <a:off x="685800" y="3962400"/>
            <a:ext cx="7772400" cy="1828800"/>
          </a:xfrm>
          <a:prstGeom prst="rect">
            <a:avLst/>
          </a:prstGeom>
          <a:noFill/>
          <a:ln w="9525">
            <a:noFill/>
            <a:miter lim="800000"/>
            <a:headEnd/>
            <a:tailEnd/>
          </a:ln>
          <a:effectLst/>
        </p:spPr>
        <p:txBody>
          <a:bodyPr/>
          <a:lstStyle/>
          <a:p>
            <a:r>
              <a:rPr lang="es-ES_tradnl"/>
              <a:t>El </a:t>
            </a:r>
            <a:r>
              <a:rPr lang="es-ES_tradnl" u="sng"/>
              <a:t>error máximo</a:t>
            </a:r>
            <a:r>
              <a:rPr lang="es-ES_tradnl"/>
              <a:t> cometido se puede determinar sumando los valores absolutos de los errores individuales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p:cTn id="7" dur="500" fill="hold"/>
                                        <p:tgtEl>
                                          <p:spTgt spid="14338"/>
                                        </p:tgtEl>
                                        <p:attrNameLst>
                                          <p:attrName>ppt_w</p:attrName>
                                        </p:attrNameLst>
                                      </p:cBhvr>
                                      <p:tavLst>
                                        <p:tav tm="0">
                                          <p:val>
                                            <p:fltVal val="0"/>
                                          </p:val>
                                        </p:tav>
                                        <p:tav tm="100000">
                                          <p:val>
                                            <p:strVal val="#ppt_w"/>
                                          </p:val>
                                        </p:tav>
                                      </p:tavLst>
                                    </p:anim>
                                    <p:anim calcmode="lin" valueType="num">
                                      <p:cBhvr>
                                        <p:cTn id="8" dur="500" fill="hold"/>
                                        <p:tgtEl>
                                          <p:spTgt spid="1433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3" fill="hold" grpId="0" nodeType="clickEffect">
                                  <p:stCondLst>
                                    <p:cond delay="0"/>
                                  </p:stCondLst>
                                  <p:childTnLst>
                                    <p:set>
                                      <p:cBhvr>
                                        <p:cTn id="12" dur="1" fill="hold">
                                          <p:stCondLst>
                                            <p:cond delay="0"/>
                                          </p:stCondLst>
                                        </p:cTn>
                                        <p:tgtEl>
                                          <p:spTgt spid="14339">
                                            <p:txEl>
                                              <p:pRg st="0" end="0"/>
                                            </p:txEl>
                                          </p:spTgt>
                                        </p:tgtEl>
                                        <p:attrNameLst>
                                          <p:attrName>style.visibility</p:attrName>
                                        </p:attrNameLst>
                                      </p:cBhvr>
                                      <p:to>
                                        <p:strVal val="visible"/>
                                      </p:to>
                                    </p:set>
                                    <p:animEffect transition="in" filter="strips(upRight)">
                                      <p:cBhvr>
                                        <p:cTn id="13" dur="500"/>
                                        <p:tgtEl>
                                          <p:spTgt spid="14339">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4340"/>
                                        </p:tgtEl>
                                        <p:attrNameLst>
                                          <p:attrName>style.visibility</p:attrName>
                                        </p:attrNameLst>
                                      </p:cBhvr>
                                      <p:to>
                                        <p:strVal val="visible"/>
                                      </p:to>
                                    </p:set>
                                    <p:anim calcmode="lin" valueType="num">
                                      <p:cBhvr additive="base">
                                        <p:cTn id="18" dur="500" fill="hold"/>
                                        <p:tgtEl>
                                          <p:spTgt spid="14340"/>
                                        </p:tgtEl>
                                        <p:attrNameLst>
                                          <p:attrName>ppt_x</p:attrName>
                                        </p:attrNameLst>
                                      </p:cBhvr>
                                      <p:tavLst>
                                        <p:tav tm="0">
                                          <p:val>
                                            <p:strVal val="#ppt_x"/>
                                          </p:val>
                                        </p:tav>
                                        <p:tav tm="100000">
                                          <p:val>
                                            <p:strVal val="#ppt_x"/>
                                          </p:val>
                                        </p:tav>
                                      </p:tavLst>
                                    </p:anim>
                                    <p:anim calcmode="lin" valueType="num">
                                      <p:cBhvr additive="base">
                                        <p:cTn id="19" dur="500" fill="hold"/>
                                        <p:tgtEl>
                                          <p:spTgt spid="14340"/>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12" fill="hold" nodeType="clickEffect">
                                  <p:stCondLst>
                                    <p:cond delay="0"/>
                                  </p:stCondLst>
                                  <p:childTnLst>
                                    <p:set>
                                      <p:cBhvr>
                                        <p:cTn id="23" dur="1" fill="hold">
                                          <p:stCondLst>
                                            <p:cond delay="0"/>
                                          </p:stCondLst>
                                        </p:cTn>
                                        <p:tgtEl>
                                          <p:spTgt spid="14350"/>
                                        </p:tgtEl>
                                        <p:attrNameLst>
                                          <p:attrName>style.visibility</p:attrName>
                                        </p:attrNameLst>
                                      </p:cBhvr>
                                      <p:to>
                                        <p:strVal val="visible"/>
                                      </p:to>
                                    </p:set>
                                    <p:anim calcmode="lin" valueType="num">
                                      <p:cBhvr additive="base">
                                        <p:cTn id="24" dur="500" fill="hold"/>
                                        <p:tgtEl>
                                          <p:spTgt spid="14350"/>
                                        </p:tgtEl>
                                        <p:attrNameLst>
                                          <p:attrName>ppt_x</p:attrName>
                                        </p:attrNameLst>
                                      </p:cBhvr>
                                      <p:tavLst>
                                        <p:tav tm="0">
                                          <p:val>
                                            <p:strVal val="0-#ppt_w/2"/>
                                          </p:val>
                                        </p:tav>
                                        <p:tav tm="100000">
                                          <p:val>
                                            <p:strVal val="#ppt_x"/>
                                          </p:val>
                                        </p:tav>
                                      </p:tavLst>
                                    </p:anim>
                                    <p:anim calcmode="lin" valueType="num">
                                      <p:cBhvr additive="base">
                                        <p:cTn id="25" dur="500" fill="hold"/>
                                        <p:tgtEl>
                                          <p:spTgt spid="143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utoUpdateAnimBg="0"/>
      <p:bldP spid="14339" grpId="0" build="p" autoUpdateAnimBg="0"/>
      <p:bldP spid="14340"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 name="5 Marcador de número de diapositiva"/>
          <p:cNvSpPr>
            <a:spLocks noGrp="1"/>
          </p:cNvSpPr>
          <p:nvPr>
            <p:ph type="sldNum" sz="quarter" idx="12"/>
          </p:nvPr>
        </p:nvSpPr>
        <p:spPr/>
        <p:txBody>
          <a:bodyPr/>
          <a:lstStyle/>
          <a:p>
            <a:fld id="{76A7B39B-8BD4-41A3-ACD7-FFEC2A99995C}" type="slidenum">
              <a:rPr lang="en-US"/>
              <a:pPr/>
              <a:t>17</a:t>
            </a:fld>
            <a:endParaRPr lang="en-US"/>
          </a:p>
        </p:txBody>
      </p:sp>
      <p:sp>
        <p:nvSpPr>
          <p:cNvPr id="54274" name="Rectangle 2"/>
          <p:cNvSpPr>
            <a:spLocks noGrp="1" noChangeArrowheads="1"/>
          </p:cNvSpPr>
          <p:nvPr>
            <p:ph type="title"/>
          </p:nvPr>
        </p:nvSpPr>
        <p:spPr>
          <a:xfrm>
            <a:off x="742950" y="0"/>
            <a:ext cx="7162800" cy="895350"/>
          </a:xfrm>
        </p:spPr>
        <p:txBody>
          <a:bodyPr/>
          <a:lstStyle/>
          <a:p>
            <a:r>
              <a:rPr lang="es-ES_tradnl" sz="3600"/>
              <a:t>Ejemplo 2. Valor promedio del error</a:t>
            </a:r>
            <a:endParaRPr lang="es-ES_tradnl"/>
          </a:p>
        </p:txBody>
      </p:sp>
      <p:sp>
        <p:nvSpPr>
          <p:cNvPr id="54280" name="Rectangle 8"/>
          <p:cNvSpPr>
            <a:spLocks noGrp="1" noChangeArrowheads="1"/>
          </p:cNvSpPr>
          <p:nvPr>
            <p:ph type="body" idx="1"/>
          </p:nvPr>
        </p:nvSpPr>
        <p:spPr>
          <a:xfrm>
            <a:off x="609600" y="1028700"/>
            <a:ext cx="5581650" cy="1352550"/>
          </a:xfrm>
        </p:spPr>
        <p:txBody>
          <a:bodyPr/>
          <a:lstStyle/>
          <a:p>
            <a:r>
              <a:rPr lang="es-ES_tradnl" sz="2800"/>
              <a:t>Determinación de la focal de una lente por el método de Bessel. </a:t>
            </a:r>
            <a:endParaRPr lang="es-ES_tradnl"/>
          </a:p>
        </p:txBody>
      </p:sp>
      <p:graphicFrame>
        <p:nvGraphicFramePr>
          <p:cNvPr id="54281" name="Object 9"/>
          <p:cNvGraphicFramePr>
            <a:graphicFrameLocks noChangeAspect="1"/>
          </p:cNvGraphicFramePr>
          <p:nvPr/>
        </p:nvGraphicFramePr>
        <p:xfrm>
          <a:off x="6757988" y="1692275"/>
          <a:ext cx="1906587" cy="987425"/>
        </p:xfrm>
        <a:graphic>
          <a:graphicData uri="http://schemas.openxmlformats.org/presentationml/2006/ole">
            <p:oleObj spid="_x0000_s54281" name="Ecuación" r:id="rId3" imgW="711000" imgH="368280" progId="Equation.3">
              <p:embed/>
            </p:oleObj>
          </a:graphicData>
        </a:graphic>
      </p:graphicFrame>
      <p:grpSp>
        <p:nvGrpSpPr>
          <p:cNvPr id="54314" name="Group 42"/>
          <p:cNvGrpSpPr>
            <a:grpSpLocks/>
          </p:cNvGrpSpPr>
          <p:nvPr/>
        </p:nvGrpSpPr>
        <p:grpSpPr bwMode="auto">
          <a:xfrm>
            <a:off x="3054350" y="5438775"/>
            <a:ext cx="3009900" cy="561975"/>
            <a:chOff x="1924" y="3426"/>
            <a:chExt cx="1896" cy="354"/>
          </a:xfrm>
        </p:grpSpPr>
        <p:sp>
          <p:nvSpPr>
            <p:cNvPr id="54289" name="Line 17"/>
            <p:cNvSpPr>
              <a:spLocks noChangeShapeType="1"/>
            </p:cNvSpPr>
            <p:nvPr/>
          </p:nvSpPr>
          <p:spPr bwMode="auto">
            <a:xfrm>
              <a:off x="1924" y="3469"/>
              <a:ext cx="1896" cy="0"/>
            </a:xfrm>
            <a:prstGeom prst="line">
              <a:avLst/>
            </a:prstGeom>
            <a:noFill/>
            <a:ln w="3175">
              <a:solidFill>
                <a:srgbClr val="000000"/>
              </a:solidFill>
              <a:prstDash val="dash"/>
              <a:round/>
              <a:headEnd/>
              <a:tailEnd/>
            </a:ln>
          </p:spPr>
          <p:txBody>
            <a:bodyPr/>
            <a:lstStyle/>
            <a:p>
              <a:endParaRPr lang="es-ES"/>
            </a:p>
          </p:txBody>
        </p:sp>
        <p:sp>
          <p:nvSpPr>
            <p:cNvPr id="54291" name="Text Box 19"/>
            <p:cNvSpPr txBox="1">
              <a:spLocks noChangeArrowheads="1"/>
            </p:cNvSpPr>
            <p:nvPr/>
          </p:nvSpPr>
          <p:spPr bwMode="auto">
            <a:xfrm>
              <a:off x="2741" y="3426"/>
              <a:ext cx="403" cy="354"/>
            </a:xfrm>
            <a:prstGeom prst="rect">
              <a:avLst/>
            </a:prstGeom>
            <a:noFill/>
            <a:ln w="9525">
              <a:noFill/>
              <a:miter lim="800000"/>
              <a:headEnd/>
              <a:tailEnd/>
            </a:ln>
          </p:spPr>
          <p:txBody>
            <a:bodyPr/>
            <a:lstStyle/>
            <a:p>
              <a:r>
                <a:rPr lang="es-ES_tradnl" sz="2000" i="1"/>
                <a:t>d</a:t>
              </a:r>
              <a:endParaRPr lang="es-ES_tradnl" sz="1000"/>
            </a:p>
          </p:txBody>
        </p:sp>
      </p:grpSp>
      <p:grpSp>
        <p:nvGrpSpPr>
          <p:cNvPr id="54313" name="Group 41"/>
          <p:cNvGrpSpPr>
            <a:grpSpLocks/>
          </p:cNvGrpSpPr>
          <p:nvPr/>
        </p:nvGrpSpPr>
        <p:grpSpPr bwMode="auto">
          <a:xfrm>
            <a:off x="1612900" y="3938588"/>
            <a:ext cx="6021388" cy="1406525"/>
            <a:chOff x="1016" y="2481"/>
            <a:chExt cx="3793" cy="886"/>
          </a:xfrm>
        </p:grpSpPr>
        <p:sp>
          <p:nvSpPr>
            <p:cNvPr id="54296" name="Line 24"/>
            <p:cNvSpPr>
              <a:spLocks noChangeShapeType="1"/>
            </p:cNvSpPr>
            <p:nvPr/>
          </p:nvSpPr>
          <p:spPr bwMode="auto">
            <a:xfrm flipV="1">
              <a:off x="1016" y="2481"/>
              <a:ext cx="2814" cy="440"/>
            </a:xfrm>
            <a:prstGeom prst="line">
              <a:avLst/>
            </a:prstGeom>
            <a:noFill/>
            <a:ln w="19050">
              <a:solidFill>
                <a:srgbClr val="0066FF"/>
              </a:solidFill>
              <a:prstDash val="lgDashDot"/>
              <a:round/>
              <a:headEnd/>
              <a:tailEnd/>
            </a:ln>
          </p:spPr>
          <p:txBody>
            <a:bodyPr/>
            <a:lstStyle/>
            <a:p>
              <a:endParaRPr lang="es-ES"/>
            </a:p>
          </p:txBody>
        </p:sp>
        <p:sp>
          <p:nvSpPr>
            <p:cNvPr id="54297" name="Line 25"/>
            <p:cNvSpPr>
              <a:spLocks noChangeShapeType="1"/>
            </p:cNvSpPr>
            <p:nvPr/>
          </p:nvSpPr>
          <p:spPr bwMode="auto">
            <a:xfrm flipH="1" flipV="1">
              <a:off x="1031" y="2927"/>
              <a:ext cx="2815" cy="440"/>
            </a:xfrm>
            <a:prstGeom prst="line">
              <a:avLst/>
            </a:prstGeom>
            <a:noFill/>
            <a:ln w="19050">
              <a:solidFill>
                <a:srgbClr val="0066FF"/>
              </a:solidFill>
              <a:prstDash val="lgDashDot"/>
              <a:round/>
              <a:headEnd/>
              <a:tailEnd/>
            </a:ln>
          </p:spPr>
          <p:txBody>
            <a:bodyPr/>
            <a:lstStyle/>
            <a:p>
              <a:endParaRPr lang="es-ES"/>
            </a:p>
          </p:txBody>
        </p:sp>
        <p:sp>
          <p:nvSpPr>
            <p:cNvPr id="54298" name="Line 26"/>
            <p:cNvSpPr>
              <a:spLocks noChangeShapeType="1"/>
            </p:cNvSpPr>
            <p:nvPr/>
          </p:nvSpPr>
          <p:spPr bwMode="auto">
            <a:xfrm>
              <a:off x="3830" y="2481"/>
              <a:ext cx="979" cy="440"/>
            </a:xfrm>
            <a:prstGeom prst="line">
              <a:avLst/>
            </a:prstGeom>
            <a:noFill/>
            <a:ln w="19050">
              <a:solidFill>
                <a:srgbClr val="0066FF"/>
              </a:solidFill>
              <a:prstDash val="lgDashDot"/>
              <a:round/>
              <a:headEnd/>
              <a:tailEnd/>
            </a:ln>
          </p:spPr>
          <p:txBody>
            <a:bodyPr/>
            <a:lstStyle/>
            <a:p>
              <a:endParaRPr lang="es-ES"/>
            </a:p>
          </p:txBody>
        </p:sp>
        <p:sp>
          <p:nvSpPr>
            <p:cNvPr id="54299" name="Line 27"/>
            <p:cNvSpPr>
              <a:spLocks noChangeShapeType="1"/>
            </p:cNvSpPr>
            <p:nvPr/>
          </p:nvSpPr>
          <p:spPr bwMode="auto">
            <a:xfrm flipH="1">
              <a:off x="3820" y="2927"/>
              <a:ext cx="979" cy="440"/>
            </a:xfrm>
            <a:prstGeom prst="line">
              <a:avLst/>
            </a:prstGeom>
            <a:noFill/>
            <a:ln w="19050">
              <a:solidFill>
                <a:srgbClr val="0066FF"/>
              </a:solidFill>
              <a:prstDash val="lgDashDot"/>
              <a:round/>
              <a:headEnd/>
              <a:tailEnd/>
            </a:ln>
          </p:spPr>
          <p:txBody>
            <a:bodyPr/>
            <a:lstStyle/>
            <a:p>
              <a:endParaRPr lang="es-ES"/>
            </a:p>
          </p:txBody>
        </p:sp>
      </p:grpSp>
      <p:grpSp>
        <p:nvGrpSpPr>
          <p:cNvPr id="54315" name="Group 43"/>
          <p:cNvGrpSpPr>
            <a:grpSpLocks/>
          </p:cNvGrpSpPr>
          <p:nvPr/>
        </p:nvGrpSpPr>
        <p:grpSpPr bwMode="auto">
          <a:xfrm>
            <a:off x="1612900" y="3956050"/>
            <a:ext cx="6773863" cy="1379538"/>
            <a:chOff x="1016" y="2492"/>
            <a:chExt cx="4267" cy="869"/>
          </a:xfrm>
        </p:grpSpPr>
        <p:grpSp>
          <p:nvGrpSpPr>
            <p:cNvPr id="54308" name="Group 36"/>
            <p:cNvGrpSpPr>
              <a:grpSpLocks/>
            </p:cNvGrpSpPr>
            <p:nvPr/>
          </p:nvGrpSpPr>
          <p:grpSpPr bwMode="auto">
            <a:xfrm>
              <a:off x="1016" y="2492"/>
              <a:ext cx="3783" cy="869"/>
              <a:chOff x="1016" y="2492"/>
              <a:chExt cx="3783" cy="869"/>
            </a:xfrm>
          </p:grpSpPr>
          <p:sp>
            <p:nvSpPr>
              <p:cNvPr id="54292" name="Line 20"/>
              <p:cNvSpPr>
                <a:spLocks noChangeShapeType="1"/>
              </p:cNvSpPr>
              <p:nvPr/>
            </p:nvSpPr>
            <p:spPr bwMode="auto">
              <a:xfrm flipV="1">
                <a:off x="1016" y="2492"/>
                <a:ext cx="897" cy="429"/>
              </a:xfrm>
              <a:prstGeom prst="line">
                <a:avLst/>
              </a:prstGeom>
              <a:noFill/>
              <a:ln w="28575" cap="rnd">
                <a:solidFill>
                  <a:srgbClr val="FF0000"/>
                </a:solidFill>
                <a:prstDash val="sysDot"/>
                <a:round/>
                <a:headEnd/>
                <a:tailEnd/>
              </a:ln>
            </p:spPr>
            <p:txBody>
              <a:bodyPr/>
              <a:lstStyle/>
              <a:p>
                <a:endParaRPr lang="es-ES"/>
              </a:p>
            </p:txBody>
          </p:sp>
          <p:sp>
            <p:nvSpPr>
              <p:cNvPr id="54293" name="Line 21"/>
              <p:cNvSpPr>
                <a:spLocks noChangeShapeType="1"/>
              </p:cNvSpPr>
              <p:nvPr/>
            </p:nvSpPr>
            <p:spPr bwMode="auto">
              <a:xfrm flipH="1" flipV="1">
                <a:off x="1016" y="2932"/>
                <a:ext cx="897" cy="429"/>
              </a:xfrm>
              <a:prstGeom prst="line">
                <a:avLst/>
              </a:prstGeom>
              <a:noFill/>
              <a:ln w="28575" cap="rnd">
                <a:solidFill>
                  <a:srgbClr val="FF0000"/>
                </a:solidFill>
                <a:prstDash val="sysDot"/>
                <a:round/>
                <a:headEnd/>
                <a:tailEnd/>
              </a:ln>
            </p:spPr>
            <p:txBody>
              <a:bodyPr/>
              <a:lstStyle/>
              <a:p>
                <a:endParaRPr lang="es-ES"/>
              </a:p>
            </p:txBody>
          </p:sp>
          <p:sp>
            <p:nvSpPr>
              <p:cNvPr id="54294" name="Line 22"/>
              <p:cNvSpPr>
                <a:spLocks noChangeShapeType="1"/>
              </p:cNvSpPr>
              <p:nvPr/>
            </p:nvSpPr>
            <p:spPr bwMode="auto">
              <a:xfrm>
                <a:off x="1913" y="2492"/>
                <a:ext cx="2886" cy="429"/>
              </a:xfrm>
              <a:prstGeom prst="line">
                <a:avLst/>
              </a:prstGeom>
              <a:noFill/>
              <a:ln w="28575" cap="rnd">
                <a:solidFill>
                  <a:srgbClr val="FF0000"/>
                </a:solidFill>
                <a:prstDash val="sysDot"/>
                <a:round/>
                <a:headEnd/>
                <a:tailEnd/>
              </a:ln>
            </p:spPr>
            <p:txBody>
              <a:bodyPr/>
              <a:lstStyle/>
              <a:p>
                <a:endParaRPr lang="es-ES"/>
              </a:p>
            </p:txBody>
          </p:sp>
          <p:sp>
            <p:nvSpPr>
              <p:cNvPr id="54295" name="Line 23"/>
              <p:cNvSpPr>
                <a:spLocks noChangeShapeType="1"/>
              </p:cNvSpPr>
              <p:nvPr/>
            </p:nvSpPr>
            <p:spPr bwMode="auto">
              <a:xfrm flipH="1">
                <a:off x="1903" y="2932"/>
                <a:ext cx="2886" cy="429"/>
              </a:xfrm>
              <a:prstGeom prst="line">
                <a:avLst/>
              </a:prstGeom>
              <a:noFill/>
              <a:ln w="28575" cap="rnd">
                <a:solidFill>
                  <a:srgbClr val="FF0000"/>
                </a:solidFill>
                <a:prstDash val="sysDot"/>
                <a:round/>
                <a:headEnd/>
                <a:tailEnd/>
              </a:ln>
            </p:spPr>
            <p:txBody>
              <a:bodyPr/>
              <a:lstStyle/>
              <a:p>
                <a:endParaRPr lang="es-ES"/>
              </a:p>
            </p:txBody>
          </p:sp>
        </p:grpSp>
        <p:grpSp>
          <p:nvGrpSpPr>
            <p:cNvPr id="54312" name="Group 40"/>
            <p:cNvGrpSpPr>
              <a:grpSpLocks/>
            </p:cNvGrpSpPr>
            <p:nvPr/>
          </p:nvGrpSpPr>
          <p:grpSpPr bwMode="auto">
            <a:xfrm>
              <a:off x="4587" y="2900"/>
              <a:ext cx="696" cy="343"/>
              <a:chOff x="4587" y="2900"/>
              <a:chExt cx="696" cy="343"/>
            </a:xfrm>
          </p:grpSpPr>
          <p:sp>
            <p:nvSpPr>
              <p:cNvPr id="54286" name="Oval 14"/>
              <p:cNvSpPr>
                <a:spLocks noChangeArrowheads="1"/>
              </p:cNvSpPr>
              <p:nvPr/>
            </p:nvSpPr>
            <p:spPr bwMode="auto">
              <a:xfrm>
                <a:off x="4768" y="2900"/>
                <a:ext cx="71" cy="43"/>
              </a:xfrm>
              <a:prstGeom prst="ellipse">
                <a:avLst/>
              </a:prstGeom>
              <a:solidFill>
                <a:srgbClr val="000000"/>
              </a:solidFill>
              <a:ln w="9525">
                <a:solidFill>
                  <a:srgbClr val="000000"/>
                </a:solidFill>
                <a:round/>
                <a:headEnd/>
                <a:tailEnd/>
              </a:ln>
            </p:spPr>
            <p:txBody>
              <a:bodyPr/>
              <a:lstStyle/>
              <a:p>
                <a:endParaRPr lang="es-ES"/>
              </a:p>
            </p:txBody>
          </p:sp>
          <p:sp>
            <p:nvSpPr>
              <p:cNvPr id="54301" name="Text Box 29"/>
              <p:cNvSpPr txBox="1">
                <a:spLocks noChangeArrowheads="1"/>
              </p:cNvSpPr>
              <p:nvPr/>
            </p:nvSpPr>
            <p:spPr bwMode="auto">
              <a:xfrm>
                <a:off x="4587" y="2964"/>
                <a:ext cx="696" cy="279"/>
              </a:xfrm>
              <a:prstGeom prst="rect">
                <a:avLst/>
              </a:prstGeom>
              <a:noFill/>
              <a:ln w="9525">
                <a:noFill/>
                <a:miter lim="800000"/>
                <a:headEnd/>
                <a:tailEnd/>
              </a:ln>
            </p:spPr>
            <p:txBody>
              <a:bodyPr/>
              <a:lstStyle/>
              <a:p>
                <a:pPr algn="just">
                  <a:spcAft>
                    <a:spcPts val="300"/>
                  </a:spcAft>
                </a:pPr>
                <a:r>
                  <a:rPr lang="es-ES_tradnl" sz="1600"/>
                  <a:t>Imagen</a:t>
                </a:r>
                <a:endParaRPr lang="es-ES_tradnl" sz="800"/>
              </a:p>
            </p:txBody>
          </p:sp>
        </p:grpSp>
      </p:grpSp>
      <p:grpSp>
        <p:nvGrpSpPr>
          <p:cNvPr id="54309" name="Group 37"/>
          <p:cNvGrpSpPr>
            <a:grpSpLocks/>
          </p:cNvGrpSpPr>
          <p:nvPr/>
        </p:nvGrpSpPr>
        <p:grpSpPr bwMode="auto">
          <a:xfrm>
            <a:off x="2557463" y="3224213"/>
            <a:ext cx="1104900" cy="2520950"/>
            <a:chOff x="1611" y="2031"/>
            <a:chExt cx="696" cy="1588"/>
          </a:xfrm>
        </p:grpSpPr>
        <p:sp>
          <p:nvSpPr>
            <p:cNvPr id="54284" name="Line 12"/>
            <p:cNvSpPr>
              <a:spLocks noChangeShapeType="1"/>
            </p:cNvSpPr>
            <p:nvPr/>
          </p:nvSpPr>
          <p:spPr bwMode="auto">
            <a:xfrm>
              <a:off x="1913" y="2256"/>
              <a:ext cx="0" cy="1363"/>
            </a:xfrm>
            <a:prstGeom prst="line">
              <a:avLst/>
            </a:prstGeom>
            <a:noFill/>
            <a:ln w="9525">
              <a:solidFill>
                <a:srgbClr val="000000"/>
              </a:solidFill>
              <a:round/>
              <a:headEnd type="triangle" w="med" len="med"/>
              <a:tailEnd type="triangle" w="med" len="med"/>
            </a:ln>
          </p:spPr>
          <p:txBody>
            <a:bodyPr/>
            <a:lstStyle/>
            <a:p>
              <a:endParaRPr lang="es-ES"/>
            </a:p>
          </p:txBody>
        </p:sp>
        <p:sp>
          <p:nvSpPr>
            <p:cNvPr id="54302" name="Text Box 30"/>
            <p:cNvSpPr txBox="1">
              <a:spLocks noChangeArrowheads="1"/>
            </p:cNvSpPr>
            <p:nvPr/>
          </p:nvSpPr>
          <p:spPr bwMode="auto">
            <a:xfrm>
              <a:off x="1611" y="2031"/>
              <a:ext cx="696" cy="279"/>
            </a:xfrm>
            <a:prstGeom prst="rect">
              <a:avLst/>
            </a:prstGeom>
            <a:noFill/>
            <a:ln w="9525">
              <a:noFill/>
              <a:miter lim="800000"/>
              <a:headEnd/>
              <a:tailEnd/>
            </a:ln>
          </p:spPr>
          <p:txBody>
            <a:bodyPr/>
            <a:lstStyle/>
            <a:p>
              <a:r>
                <a:rPr lang="es-ES_tradnl" sz="1600"/>
                <a:t>Posición 1</a:t>
              </a:r>
              <a:endParaRPr lang="es-ES_tradnl" sz="800"/>
            </a:p>
          </p:txBody>
        </p:sp>
      </p:grpSp>
      <p:grpSp>
        <p:nvGrpSpPr>
          <p:cNvPr id="54311" name="Group 39"/>
          <p:cNvGrpSpPr>
            <a:grpSpLocks/>
          </p:cNvGrpSpPr>
          <p:nvPr/>
        </p:nvGrpSpPr>
        <p:grpSpPr bwMode="auto">
          <a:xfrm>
            <a:off x="5600700" y="3224213"/>
            <a:ext cx="1104900" cy="2520950"/>
            <a:chOff x="3528" y="2031"/>
            <a:chExt cx="696" cy="1588"/>
          </a:xfrm>
        </p:grpSpPr>
        <p:sp>
          <p:nvSpPr>
            <p:cNvPr id="54285" name="Line 13"/>
            <p:cNvSpPr>
              <a:spLocks noChangeShapeType="1"/>
            </p:cNvSpPr>
            <p:nvPr/>
          </p:nvSpPr>
          <p:spPr bwMode="auto">
            <a:xfrm>
              <a:off x="3830" y="2256"/>
              <a:ext cx="0" cy="1363"/>
            </a:xfrm>
            <a:prstGeom prst="line">
              <a:avLst/>
            </a:prstGeom>
            <a:noFill/>
            <a:ln w="9525">
              <a:solidFill>
                <a:srgbClr val="000000"/>
              </a:solidFill>
              <a:round/>
              <a:headEnd type="triangle" w="med" len="med"/>
              <a:tailEnd type="triangle" w="med" len="med"/>
            </a:ln>
          </p:spPr>
          <p:txBody>
            <a:bodyPr/>
            <a:lstStyle/>
            <a:p>
              <a:endParaRPr lang="es-ES"/>
            </a:p>
          </p:txBody>
        </p:sp>
        <p:sp>
          <p:nvSpPr>
            <p:cNvPr id="54303" name="Text Box 31"/>
            <p:cNvSpPr txBox="1">
              <a:spLocks noChangeArrowheads="1"/>
            </p:cNvSpPr>
            <p:nvPr/>
          </p:nvSpPr>
          <p:spPr bwMode="auto">
            <a:xfrm>
              <a:off x="3528" y="2031"/>
              <a:ext cx="696" cy="279"/>
            </a:xfrm>
            <a:prstGeom prst="rect">
              <a:avLst/>
            </a:prstGeom>
            <a:noFill/>
            <a:ln w="9525">
              <a:noFill/>
              <a:miter lim="800000"/>
              <a:headEnd/>
              <a:tailEnd/>
            </a:ln>
          </p:spPr>
          <p:txBody>
            <a:bodyPr/>
            <a:lstStyle/>
            <a:p>
              <a:r>
                <a:rPr lang="es-ES_tradnl" sz="1600"/>
                <a:t>Posición 2</a:t>
              </a:r>
            </a:p>
          </p:txBody>
        </p:sp>
      </p:grpSp>
      <p:grpSp>
        <p:nvGrpSpPr>
          <p:cNvPr id="54316" name="Group 44"/>
          <p:cNvGrpSpPr>
            <a:grpSpLocks/>
          </p:cNvGrpSpPr>
          <p:nvPr/>
        </p:nvGrpSpPr>
        <p:grpSpPr bwMode="auto">
          <a:xfrm>
            <a:off x="1612900" y="2371725"/>
            <a:ext cx="6021388" cy="2130425"/>
            <a:chOff x="1016" y="1494"/>
            <a:chExt cx="3793" cy="1342"/>
          </a:xfrm>
        </p:grpSpPr>
        <p:sp>
          <p:nvSpPr>
            <p:cNvPr id="54290" name="Text Box 18"/>
            <p:cNvSpPr txBox="1">
              <a:spLocks noChangeArrowheads="1"/>
            </p:cNvSpPr>
            <p:nvPr/>
          </p:nvSpPr>
          <p:spPr bwMode="auto">
            <a:xfrm>
              <a:off x="2801" y="1752"/>
              <a:ext cx="404" cy="354"/>
            </a:xfrm>
            <a:prstGeom prst="rect">
              <a:avLst/>
            </a:prstGeom>
            <a:noFill/>
            <a:ln w="9525">
              <a:noFill/>
              <a:miter lim="800000"/>
              <a:headEnd/>
              <a:tailEnd/>
            </a:ln>
          </p:spPr>
          <p:txBody>
            <a:bodyPr/>
            <a:lstStyle/>
            <a:p>
              <a:r>
                <a:rPr lang="es-ES_tradnl" sz="2000" i="1"/>
                <a:t>L</a:t>
              </a:r>
              <a:endParaRPr lang="es-ES_tradnl" sz="1000"/>
            </a:p>
          </p:txBody>
        </p:sp>
        <p:grpSp>
          <p:nvGrpSpPr>
            <p:cNvPr id="54310" name="Group 38"/>
            <p:cNvGrpSpPr>
              <a:grpSpLocks/>
            </p:cNvGrpSpPr>
            <p:nvPr/>
          </p:nvGrpSpPr>
          <p:grpSpPr bwMode="auto">
            <a:xfrm>
              <a:off x="1016" y="1494"/>
              <a:ext cx="3793" cy="1342"/>
              <a:chOff x="1016" y="1494"/>
              <a:chExt cx="3793" cy="1342"/>
            </a:xfrm>
          </p:grpSpPr>
          <p:sp>
            <p:nvSpPr>
              <p:cNvPr id="54287" name="Line 15"/>
              <p:cNvSpPr>
                <a:spLocks noChangeShapeType="1"/>
              </p:cNvSpPr>
              <p:nvPr/>
            </p:nvSpPr>
            <p:spPr bwMode="auto">
              <a:xfrm flipV="1">
                <a:off x="4799" y="1837"/>
                <a:ext cx="0" cy="999"/>
              </a:xfrm>
              <a:prstGeom prst="line">
                <a:avLst/>
              </a:prstGeom>
              <a:noFill/>
              <a:ln w="3175">
                <a:solidFill>
                  <a:srgbClr val="000000"/>
                </a:solidFill>
                <a:prstDash val="lgDash"/>
                <a:round/>
                <a:headEnd/>
                <a:tailEnd/>
              </a:ln>
            </p:spPr>
            <p:txBody>
              <a:bodyPr/>
              <a:lstStyle/>
              <a:p>
                <a:endParaRPr lang="es-ES"/>
              </a:p>
            </p:txBody>
          </p:sp>
          <p:sp>
            <p:nvSpPr>
              <p:cNvPr id="54288" name="Line 16"/>
              <p:cNvSpPr>
                <a:spLocks noChangeShapeType="1"/>
              </p:cNvSpPr>
              <p:nvPr/>
            </p:nvSpPr>
            <p:spPr bwMode="auto">
              <a:xfrm>
                <a:off x="1026" y="1988"/>
                <a:ext cx="3783" cy="0"/>
              </a:xfrm>
              <a:prstGeom prst="line">
                <a:avLst/>
              </a:prstGeom>
              <a:noFill/>
              <a:ln w="3175">
                <a:solidFill>
                  <a:srgbClr val="000000"/>
                </a:solidFill>
                <a:prstDash val="dash"/>
                <a:round/>
                <a:headEnd/>
                <a:tailEnd/>
              </a:ln>
            </p:spPr>
            <p:txBody>
              <a:bodyPr/>
              <a:lstStyle/>
              <a:p>
                <a:endParaRPr lang="es-ES"/>
              </a:p>
            </p:txBody>
          </p:sp>
          <p:sp>
            <p:nvSpPr>
              <p:cNvPr id="54304" name="Line 32"/>
              <p:cNvSpPr>
                <a:spLocks noChangeShapeType="1"/>
              </p:cNvSpPr>
              <p:nvPr/>
            </p:nvSpPr>
            <p:spPr bwMode="auto">
              <a:xfrm flipV="1">
                <a:off x="1016" y="1816"/>
                <a:ext cx="0" cy="998"/>
              </a:xfrm>
              <a:prstGeom prst="line">
                <a:avLst/>
              </a:prstGeom>
              <a:noFill/>
              <a:ln w="3175">
                <a:solidFill>
                  <a:srgbClr val="000000"/>
                </a:solidFill>
                <a:prstDash val="lgDash"/>
                <a:round/>
                <a:headEnd/>
                <a:tailEnd/>
              </a:ln>
            </p:spPr>
            <p:txBody>
              <a:bodyPr/>
              <a:lstStyle/>
              <a:p>
                <a:endParaRPr lang="es-ES"/>
              </a:p>
            </p:txBody>
          </p:sp>
          <p:sp>
            <p:nvSpPr>
              <p:cNvPr id="54306" name="Text Box 34"/>
              <p:cNvSpPr txBox="1">
                <a:spLocks noChangeArrowheads="1"/>
              </p:cNvSpPr>
              <p:nvPr/>
            </p:nvSpPr>
            <p:spPr bwMode="auto">
              <a:xfrm>
                <a:off x="1762" y="1494"/>
                <a:ext cx="2674" cy="397"/>
              </a:xfrm>
              <a:prstGeom prst="rect">
                <a:avLst/>
              </a:prstGeom>
              <a:noFill/>
              <a:ln w="9525">
                <a:noFill/>
                <a:miter lim="800000"/>
                <a:headEnd/>
                <a:tailEnd/>
              </a:ln>
            </p:spPr>
            <p:txBody>
              <a:bodyPr/>
              <a:lstStyle/>
              <a:p>
                <a:endParaRPr lang="es-ES" sz="1000"/>
              </a:p>
            </p:txBody>
          </p:sp>
        </p:grpSp>
      </p:grpSp>
      <p:grpSp>
        <p:nvGrpSpPr>
          <p:cNvPr id="54307" name="Group 35"/>
          <p:cNvGrpSpPr>
            <a:grpSpLocks/>
          </p:cNvGrpSpPr>
          <p:nvPr/>
        </p:nvGrpSpPr>
        <p:grpSpPr bwMode="auto">
          <a:xfrm>
            <a:off x="1147763" y="4603750"/>
            <a:ext cx="6983412" cy="544513"/>
            <a:chOff x="723" y="2900"/>
            <a:chExt cx="4399" cy="343"/>
          </a:xfrm>
        </p:grpSpPr>
        <p:sp>
          <p:nvSpPr>
            <p:cNvPr id="54283" name="Line 11"/>
            <p:cNvSpPr>
              <a:spLocks noChangeShapeType="1"/>
            </p:cNvSpPr>
            <p:nvPr/>
          </p:nvSpPr>
          <p:spPr bwMode="auto">
            <a:xfrm>
              <a:off x="763" y="2921"/>
              <a:ext cx="4359" cy="0"/>
            </a:xfrm>
            <a:prstGeom prst="line">
              <a:avLst/>
            </a:prstGeom>
            <a:noFill/>
            <a:ln w="3175">
              <a:solidFill>
                <a:srgbClr val="000000"/>
              </a:solidFill>
              <a:round/>
              <a:headEnd/>
              <a:tailEnd/>
            </a:ln>
          </p:spPr>
          <p:txBody>
            <a:bodyPr/>
            <a:lstStyle/>
            <a:p>
              <a:endParaRPr lang="es-ES"/>
            </a:p>
          </p:txBody>
        </p:sp>
        <p:sp>
          <p:nvSpPr>
            <p:cNvPr id="54300" name="Text Box 28"/>
            <p:cNvSpPr txBox="1">
              <a:spLocks noChangeArrowheads="1"/>
            </p:cNvSpPr>
            <p:nvPr/>
          </p:nvSpPr>
          <p:spPr bwMode="auto">
            <a:xfrm>
              <a:off x="723" y="2964"/>
              <a:ext cx="696" cy="279"/>
            </a:xfrm>
            <a:prstGeom prst="rect">
              <a:avLst/>
            </a:prstGeom>
            <a:noFill/>
            <a:ln w="9525">
              <a:noFill/>
              <a:miter lim="800000"/>
              <a:headEnd/>
              <a:tailEnd/>
            </a:ln>
          </p:spPr>
          <p:txBody>
            <a:bodyPr/>
            <a:lstStyle/>
            <a:p>
              <a:r>
                <a:rPr lang="es-ES_tradnl" sz="1600"/>
                <a:t>Objeto</a:t>
              </a:r>
              <a:endParaRPr lang="es-ES_tradnl" sz="800"/>
            </a:p>
          </p:txBody>
        </p:sp>
        <p:sp>
          <p:nvSpPr>
            <p:cNvPr id="54305" name="Oval 33"/>
            <p:cNvSpPr>
              <a:spLocks noChangeArrowheads="1"/>
            </p:cNvSpPr>
            <p:nvPr/>
          </p:nvSpPr>
          <p:spPr bwMode="auto">
            <a:xfrm>
              <a:off x="975" y="2900"/>
              <a:ext cx="71" cy="43"/>
            </a:xfrm>
            <a:prstGeom prst="ellipse">
              <a:avLst/>
            </a:prstGeom>
            <a:solidFill>
              <a:srgbClr val="000000"/>
            </a:solidFill>
            <a:ln w="9525">
              <a:solidFill>
                <a:srgbClr val="000000"/>
              </a:solidFill>
              <a:round/>
              <a:headEnd/>
              <a:tailEnd/>
            </a:ln>
          </p:spPr>
          <p:txBody>
            <a:bodyPr/>
            <a:lstStyle/>
            <a:p>
              <a:endParaRPr lang="es-ES"/>
            </a:p>
          </p:txBody>
        </p:sp>
      </p:grpSp>
      <p:grpSp>
        <p:nvGrpSpPr>
          <p:cNvPr id="54324" name="Group 52"/>
          <p:cNvGrpSpPr>
            <a:grpSpLocks/>
          </p:cNvGrpSpPr>
          <p:nvPr/>
        </p:nvGrpSpPr>
        <p:grpSpPr bwMode="auto">
          <a:xfrm>
            <a:off x="7315200" y="0"/>
            <a:ext cx="1828800" cy="1828800"/>
            <a:chOff x="4608" y="0"/>
            <a:chExt cx="1152" cy="1152"/>
          </a:xfrm>
        </p:grpSpPr>
        <p:pic>
          <p:nvPicPr>
            <p:cNvPr id="54325" name="Picture 53" descr="AntonioB05"/>
            <p:cNvPicPr>
              <a:picLocks noChangeAspect="1" noChangeArrowheads="1"/>
            </p:cNvPicPr>
            <p:nvPr/>
          </p:nvPicPr>
          <p:blipFill>
            <a:blip r:embed="rId4" cstate="print"/>
            <a:srcRect/>
            <a:stretch>
              <a:fillRect/>
            </a:stretch>
          </p:blipFill>
          <p:spPr bwMode="auto">
            <a:xfrm>
              <a:off x="5336" y="0"/>
              <a:ext cx="424" cy="567"/>
            </a:xfrm>
            <a:prstGeom prst="rect">
              <a:avLst/>
            </a:prstGeom>
            <a:noFill/>
          </p:spPr>
        </p:pic>
        <p:grpSp>
          <p:nvGrpSpPr>
            <p:cNvPr id="54326" name="Group 54"/>
            <p:cNvGrpSpPr>
              <a:grpSpLocks/>
            </p:cNvGrpSpPr>
            <p:nvPr/>
          </p:nvGrpSpPr>
          <p:grpSpPr bwMode="auto">
            <a:xfrm>
              <a:off x="4608" y="0"/>
              <a:ext cx="1152" cy="1152"/>
              <a:chOff x="4608" y="0"/>
              <a:chExt cx="1152" cy="1152"/>
            </a:xfrm>
          </p:grpSpPr>
          <p:pic>
            <p:nvPicPr>
              <p:cNvPr id="54327" name="Picture 55" descr="AntonioB05"/>
              <p:cNvPicPr>
                <a:picLocks noChangeAspect="1" noChangeArrowheads="1"/>
              </p:cNvPicPr>
              <p:nvPr/>
            </p:nvPicPr>
            <p:blipFill>
              <a:blip r:embed="rId5" cstate="print"/>
              <a:srcRect/>
              <a:stretch>
                <a:fillRect/>
              </a:stretch>
            </p:blipFill>
            <p:spPr bwMode="auto">
              <a:xfrm>
                <a:off x="5338" y="0"/>
                <a:ext cx="422" cy="566"/>
              </a:xfrm>
              <a:prstGeom prst="rect">
                <a:avLst/>
              </a:prstGeom>
              <a:noFill/>
            </p:spPr>
          </p:pic>
          <p:grpSp>
            <p:nvGrpSpPr>
              <p:cNvPr id="54328" name="Group 56"/>
              <p:cNvGrpSpPr>
                <a:grpSpLocks/>
              </p:cNvGrpSpPr>
              <p:nvPr/>
            </p:nvGrpSpPr>
            <p:grpSpPr bwMode="auto">
              <a:xfrm rot="5400000">
                <a:off x="4608" y="0"/>
                <a:ext cx="1152" cy="1152"/>
                <a:chOff x="0" y="0"/>
                <a:chExt cx="1152" cy="1152"/>
              </a:xfrm>
            </p:grpSpPr>
            <p:sp>
              <p:nvSpPr>
                <p:cNvPr id="54329" name="AutoShape 57"/>
                <p:cNvSpPr>
                  <a:spLocks noChangeArrowheads="1"/>
                </p:cNvSpPr>
                <p:nvPr/>
              </p:nvSpPr>
              <p:spPr bwMode="auto">
                <a:xfrm flipV="1">
                  <a:off x="0" y="0"/>
                  <a:ext cx="1080" cy="1080"/>
                </a:xfrm>
                <a:prstGeom prst="rtTriangle">
                  <a:avLst/>
                </a:prstGeom>
                <a:solidFill>
                  <a:schemeClr val="accent1"/>
                </a:solidFill>
                <a:ln w="9525">
                  <a:solidFill>
                    <a:schemeClr val="tx1"/>
                  </a:solidFill>
                  <a:miter lim="800000"/>
                  <a:headEnd/>
                  <a:tailEnd/>
                </a:ln>
                <a:effectLst/>
              </p:spPr>
              <p:txBody>
                <a:bodyPr wrap="none" anchor="ctr"/>
                <a:lstStyle/>
                <a:p>
                  <a:endParaRPr lang="es-ES"/>
                </a:p>
              </p:txBody>
            </p:sp>
            <p:sp>
              <p:nvSpPr>
                <p:cNvPr id="54330" name="Line 58"/>
                <p:cNvSpPr>
                  <a:spLocks noChangeShapeType="1"/>
                </p:cNvSpPr>
                <p:nvPr/>
              </p:nvSpPr>
              <p:spPr bwMode="auto">
                <a:xfrm flipH="1">
                  <a:off x="0" y="0"/>
                  <a:ext cx="960" cy="960"/>
                </a:xfrm>
                <a:prstGeom prst="line">
                  <a:avLst/>
                </a:prstGeom>
                <a:noFill/>
                <a:ln w="38100">
                  <a:solidFill>
                    <a:srgbClr val="00CC00"/>
                  </a:solidFill>
                  <a:round/>
                  <a:headEnd/>
                  <a:tailEnd/>
                </a:ln>
                <a:effectLst/>
              </p:spPr>
              <p:txBody>
                <a:bodyPr wrap="none" anchor="ctr"/>
                <a:lstStyle/>
                <a:p>
                  <a:endParaRPr lang="es-ES"/>
                </a:p>
              </p:txBody>
            </p:sp>
            <p:sp>
              <p:nvSpPr>
                <p:cNvPr id="54331" name="Line 59"/>
                <p:cNvSpPr>
                  <a:spLocks noChangeShapeType="1"/>
                </p:cNvSpPr>
                <p:nvPr/>
              </p:nvSpPr>
              <p:spPr bwMode="auto">
                <a:xfrm flipH="1">
                  <a:off x="0" y="0"/>
                  <a:ext cx="1152" cy="1152"/>
                </a:xfrm>
                <a:prstGeom prst="line">
                  <a:avLst/>
                </a:prstGeom>
                <a:noFill/>
                <a:ln w="38100">
                  <a:solidFill>
                    <a:srgbClr val="6600FF"/>
                  </a:solidFill>
                  <a:round/>
                  <a:headEnd/>
                  <a:tailEnd/>
                </a:ln>
                <a:effectLst/>
              </p:spPr>
              <p:txBody>
                <a:bodyPr wrap="none" anchor="ctr"/>
                <a:lstStyle/>
                <a:p>
                  <a:endParaRPr lang="es-ES"/>
                </a:p>
              </p:txBody>
            </p:sp>
            <p:sp>
              <p:nvSpPr>
                <p:cNvPr id="54332" name="Line 60"/>
                <p:cNvSpPr>
                  <a:spLocks noChangeShapeType="1"/>
                </p:cNvSpPr>
                <p:nvPr/>
              </p:nvSpPr>
              <p:spPr bwMode="auto">
                <a:xfrm flipH="1">
                  <a:off x="0" y="0"/>
                  <a:ext cx="768" cy="768"/>
                </a:xfrm>
                <a:prstGeom prst="line">
                  <a:avLst/>
                </a:prstGeom>
                <a:noFill/>
                <a:ln w="38100">
                  <a:solidFill>
                    <a:srgbClr val="FFFF00"/>
                  </a:solidFill>
                  <a:round/>
                  <a:headEnd/>
                  <a:tailEnd/>
                </a:ln>
                <a:effectLst/>
              </p:spPr>
              <p:txBody>
                <a:bodyPr wrap="none" anchor="ctr"/>
                <a:lstStyle/>
                <a:p>
                  <a:endParaRPr lang="es-ES"/>
                </a:p>
              </p:txBody>
            </p:sp>
          </p:gr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4274"/>
                                        </p:tgtEl>
                                        <p:attrNameLst>
                                          <p:attrName>style.visibility</p:attrName>
                                        </p:attrNameLst>
                                      </p:cBhvr>
                                      <p:to>
                                        <p:strVal val="visible"/>
                                      </p:to>
                                    </p:set>
                                    <p:animEffect transition="in" filter="wipe(left)">
                                      <p:cBhvr>
                                        <p:cTn id="7" dur="500"/>
                                        <p:tgtEl>
                                          <p:spTgt spid="5427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4280">
                                            <p:txEl>
                                              <p:pRg st="0" end="0"/>
                                            </p:txEl>
                                          </p:spTgt>
                                        </p:tgtEl>
                                        <p:attrNameLst>
                                          <p:attrName>style.visibility</p:attrName>
                                        </p:attrNameLst>
                                      </p:cBhvr>
                                      <p:to>
                                        <p:strVal val="visible"/>
                                      </p:to>
                                    </p:set>
                                    <p:animEffect transition="in" filter="strips(downRight)">
                                      <p:cBhvr>
                                        <p:cTn id="12" dur="500"/>
                                        <p:tgtEl>
                                          <p:spTgt spid="5428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4307"/>
                                        </p:tgtEl>
                                        <p:attrNameLst>
                                          <p:attrName>style.visibility</p:attrName>
                                        </p:attrNameLst>
                                      </p:cBhvr>
                                      <p:to>
                                        <p:strVal val="visible"/>
                                      </p:to>
                                    </p:set>
                                    <p:animEffect transition="in" filter="wipe(left)">
                                      <p:cBhvr>
                                        <p:cTn id="17" dur="500"/>
                                        <p:tgtEl>
                                          <p:spTgt spid="5430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54309"/>
                                        </p:tgtEl>
                                        <p:attrNameLst>
                                          <p:attrName>style.visibility</p:attrName>
                                        </p:attrNameLst>
                                      </p:cBhvr>
                                      <p:to>
                                        <p:strVal val="visible"/>
                                      </p:to>
                                    </p:set>
                                    <p:animEffect transition="in" filter="wipe(down)">
                                      <p:cBhvr>
                                        <p:cTn id="22" dur="500"/>
                                        <p:tgtEl>
                                          <p:spTgt spid="5430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54315"/>
                                        </p:tgtEl>
                                        <p:attrNameLst>
                                          <p:attrName>style.visibility</p:attrName>
                                        </p:attrNameLst>
                                      </p:cBhvr>
                                      <p:to>
                                        <p:strVal val="visible"/>
                                      </p:to>
                                    </p:set>
                                    <p:animEffect transition="in" filter="wipe(left)">
                                      <p:cBhvr>
                                        <p:cTn id="27" dur="500"/>
                                        <p:tgtEl>
                                          <p:spTgt spid="54315"/>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nodeType="clickEffect">
                                  <p:stCondLst>
                                    <p:cond delay="0"/>
                                  </p:stCondLst>
                                  <p:childTnLst>
                                    <p:set>
                                      <p:cBhvr>
                                        <p:cTn id="31" dur="1" fill="hold">
                                          <p:stCondLst>
                                            <p:cond delay="0"/>
                                          </p:stCondLst>
                                        </p:cTn>
                                        <p:tgtEl>
                                          <p:spTgt spid="54316"/>
                                        </p:tgtEl>
                                        <p:attrNameLst>
                                          <p:attrName>style.visibility</p:attrName>
                                        </p:attrNameLst>
                                      </p:cBhvr>
                                      <p:to>
                                        <p:strVal val="visible"/>
                                      </p:to>
                                    </p:set>
                                    <p:animEffect transition="in" filter="strips(downLeft)">
                                      <p:cBhvr>
                                        <p:cTn id="32" dur="500"/>
                                        <p:tgtEl>
                                          <p:spTgt spid="54316"/>
                                        </p:tgtEl>
                                      </p:cBhvr>
                                    </p:animEffect>
                                  </p:childTnLst>
                                </p:cTn>
                              </p:par>
                            </p:childTnLst>
                          </p:cTn>
                        </p:par>
                      </p:childTnLst>
                    </p:cTn>
                  </p:par>
                  <p:par>
                    <p:cTn id="33" fill="hold">
                      <p:stCondLst>
                        <p:cond delay="indefinite"/>
                      </p:stCondLst>
                      <p:childTnLst>
                        <p:par>
                          <p:cTn id="34" fill="hold">
                            <p:stCondLst>
                              <p:cond delay="0"/>
                            </p:stCondLst>
                            <p:childTnLst>
                              <p:par>
                                <p:cTn id="35" presetID="17" presetClass="entr" presetSubtype="8" fill="hold" nodeType="clickEffect">
                                  <p:stCondLst>
                                    <p:cond delay="0"/>
                                  </p:stCondLst>
                                  <p:childTnLst>
                                    <p:set>
                                      <p:cBhvr>
                                        <p:cTn id="36" dur="1" fill="hold">
                                          <p:stCondLst>
                                            <p:cond delay="0"/>
                                          </p:stCondLst>
                                        </p:cTn>
                                        <p:tgtEl>
                                          <p:spTgt spid="54311"/>
                                        </p:tgtEl>
                                        <p:attrNameLst>
                                          <p:attrName>style.visibility</p:attrName>
                                        </p:attrNameLst>
                                      </p:cBhvr>
                                      <p:to>
                                        <p:strVal val="visible"/>
                                      </p:to>
                                    </p:set>
                                    <p:anim calcmode="lin" valueType="num">
                                      <p:cBhvr>
                                        <p:cTn id="37" dur="500" fill="hold"/>
                                        <p:tgtEl>
                                          <p:spTgt spid="54311"/>
                                        </p:tgtEl>
                                        <p:attrNameLst>
                                          <p:attrName>ppt_x</p:attrName>
                                        </p:attrNameLst>
                                      </p:cBhvr>
                                      <p:tavLst>
                                        <p:tav tm="0">
                                          <p:val>
                                            <p:strVal val="#ppt_x-#ppt_w/2"/>
                                          </p:val>
                                        </p:tav>
                                        <p:tav tm="100000">
                                          <p:val>
                                            <p:strVal val="#ppt_x"/>
                                          </p:val>
                                        </p:tav>
                                      </p:tavLst>
                                    </p:anim>
                                    <p:anim calcmode="lin" valueType="num">
                                      <p:cBhvr>
                                        <p:cTn id="38" dur="500" fill="hold"/>
                                        <p:tgtEl>
                                          <p:spTgt spid="54311"/>
                                        </p:tgtEl>
                                        <p:attrNameLst>
                                          <p:attrName>ppt_y</p:attrName>
                                        </p:attrNameLst>
                                      </p:cBhvr>
                                      <p:tavLst>
                                        <p:tav tm="0">
                                          <p:val>
                                            <p:strVal val="#ppt_y"/>
                                          </p:val>
                                        </p:tav>
                                        <p:tav tm="100000">
                                          <p:val>
                                            <p:strVal val="#ppt_y"/>
                                          </p:val>
                                        </p:tav>
                                      </p:tavLst>
                                    </p:anim>
                                    <p:anim calcmode="lin" valueType="num">
                                      <p:cBhvr>
                                        <p:cTn id="39" dur="500" fill="hold"/>
                                        <p:tgtEl>
                                          <p:spTgt spid="54311"/>
                                        </p:tgtEl>
                                        <p:attrNameLst>
                                          <p:attrName>ppt_w</p:attrName>
                                        </p:attrNameLst>
                                      </p:cBhvr>
                                      <p:tavLst>
                                        <p:tav tm="0">
                                          <p:val>
                                            <p:fltVal val="0"/>
                                          </p:val>
                                        </p:tav>
                                        <p:tav tm="100000">
                                          <p:val>
                                            <p:strVal val="#ppt_w"/>
                                          </p:val>
                                        </p:tav>
                                      </p:tavLst>
                                    </p:anim>
                                    <p:anim calcmode="lin" valueType="num">
                                      <p:cBhvr>
                                        <p:cTn id="40" dur="500" fill="hold"/>
                                        <p:tgtEl>
                                          <p:spTgt spid="54311"/>
                                        </p:tgtEl>
                                        <p:attrNameLst>
                                          <p:attrName>ppt_h</p:attrName>
                                        </p:attrNameLst>
                                      </p:cBhvr>
                                      <p:tavLst>
                                        <p:tav tm="0">
                                          <p:val>
                                            <p:strVal val="#ppt_h"/>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54314"/>
                                        </p:tgtEl>
                                        <p:attrNameLst>
                                          <p:attrName>style.visibility</p:attrName>
                                        </p:attrNameLst>
                                      </p:cBhvr>
                                      <p:to>
                                        <p:strVal val="visible"/>
                                      </p:to>
                                    </p:set>
                                    <p:anim calcmode="lin" valueType="num">
                                      <p:cBhvr additive="base">
                                        <p:cTn id="45" dur="500" fill="hold"/>
                                        <p:tgtEl>
                                          <p:spTgt spid="54314"/>
                                        </p:tgtEl>
                                        <p:attrNameLst>
                                          <p:attrName>ppt_x</p:attrName>
                                        </p:attrNameLst>
                                      </p:cBhvr>
                                      <p:tavLst>
                                        <p:tav tm="0">
                                          <p:val>
                                            <p:strVal val="#ppt_x"/>
                                          </p:val>
                                        </p:tav>
                                        <p:tav tm="100000">
                                          <p:val>
                                            <p:strVal val="#ppt_x"/>
                                          </p:val>
                                        </p:tav>
                                      </p:tavLst>
                                    </p:anim>
                                    <p:anim calcmode="lin" valueType="num">
                                      <p:cBhvr additive="base">
                                        <p:cTn id="46" dur="500" fill="hold"/>
                                        <p:tgtEl>
                                          <p:spTgt spid="54314"/>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54313"/>
                                        </p:tgtEl>
                                        <p:attrNameLst>
                                          <p:attrName>style.visibility</p:attrName>
                                        </p:attrNameLst>
                                      </p:cBhvr>
                                      <p:to>
                                        <p:strVal val="visible"/>
                                      </p:to>
                                    </p:set>
                                    <p:animEffect transition="in" filter="wipe(left)">
                                      <p:cBhvr>
                                        <p:cTn id="51" dur="500"/>
                                        <p:tgtEl>
                                          <p:spTgt spid="54313"/>
                                        </p:tgtEl>
                                      </p:cBhvr>
                                    </p:animEffect>
                                  </p:childTnLst>
                                </p:cTn>
                              </p:par>
                            </p:childTnLst>
                          </p:cTn>
                        </p:par>
                      </p:childTnLst>
                    </p:cTn>
                  </p:par>
                  <p:par>
                    <p:cTn id="52" fill="hold">
                      <p:stCondLst>
                        <p:cond delay="indefinite"/>
                      </p:stCondLst>
                      <p:childTnLst>
                        <p:par>
                          <p:cTn id="53" fill="hold">
                            <p:stCondLst>
                              <p:cond delay="0"/>
                            </p:stCondLst>
                            <p:childTnLst>
                              <p:par>
                                <p:cTn id="54" presetID="4" presetClass="entr" presetSubtype="32" fill="hold" nodeType="clickEffect">
                                  <p:stCondLst>
                                    <p:cond delay="0"/>
                                  </p:stCondLst>
                                  <p:childTnLst>
                                    <p:set>
                                      <p:cBhvr>
                                        <p:cTn id="55" dur="1" fill="hold">
                                          <p:stCondLst>
                                            <p:cond delay="0"/>
                                          </p:stCondLst>
                                        </p:cTn>
                                        <p:tgtEl>
                                          <p:spTgt spid="54281"/>
                                        </p:tgtEl>
                                        <p:attrNameLst>
                                          <p:attrName>style.visibility</p:attrName>
                                        </p:attrNameLst>
                                      </p:cBhvr>
                                      <p:to>
                                        <p:strVal val="visible"/>
                                      </p:to>
                                    </p:set>
                                    <p:animEffect transition="in" filter="box(out)">
                                      <p:cBhvr>
                                        <p:cTn id="56" dur="500"/>
                                        <p:tgtEl>
                                          <p:spTgt spid="54281"/>
                                        </p:tgtEl>
                                      </p:cBhvr>
                                    </p:animEffect>
                                  </p:childTnLst>
                                </p:cTn>
                              </p:par>
                            </p:childTnLst>
                          </p:cTn>
                        </p:par>
                      </p:childTnLst>
                    </p:cTn>
                  </p:par>
                  <p:par>
                    <p:cTn id="57" fill="hold">
                      <p:stCondLst>
                        <p:cond delay="indefinite"/>
                      </p:stCondLst>
                      <p:childTnLst>
                        <p:par>
                          <p:cTn id="58" fill="hold">
                            <p:stCondLst>
                              <p:cond delay="0"/>
                            </p:stCondLst>
                            <p:childTnLst>
                              <p:par>
                                <p:cTn id="59" presetID="2" presetClass="entr" presetSubtype="12" fill="hold" nodeType="clickEffect">
                                  <p:stCondLst>
                                    <p:cond delay="0"/>
                                  </p:stCondLst>
                                  <p:childTnLst>
                                    <p:set>
                                      <p:cBhvr>
                                        <p:cTn id="60" dur="1" fill="hold">
                                          <p:stCondLst>
                                            <p:cond delay="0"/>
                                          </p:stCondLst>
                                        </p:cTn>
                                        <p:tgtEl>
                                          <p:spTgt spid="54324"/>
                                        </p:tgtEl>
                                        <p:attrNameLst>
                                          <p:attrName>style.visibility</p:attrName>
                                        </p:attrNameLst>
                                      </p:cBhvr>
                                      <p:to>
                                        <p:strVal val="visible"/>
                                      </p:to>
                                    </p:set>
                                    <p:anim calcmode="lin" valueType="num">
                                      <p:cBhvr additive="base">
                                        <p:cTn id="61" dur="500" fill="hold"/>
                                        <p:tgtEl>
                                          <p:spTgt spid="54324"/>
                                        </p:tgtEl>
                                        <p:attrNameLst>
                                          <p:attrName>ppt_x</p:attrName>
                                        </p:attrNameLst>
                                      </p:cBhvr>
                                      <p:tavLst>
                                        <p:tav tm="0">
                                          <p:val>
                                            <p:strVal val="0-#ppt_w/2"/>
                                          </p:val>
                                        </p:tav>
                                        <p:tav tm="100000">
                                          <p:val>
                                            <p:strVal val="#ppt_x"/>
                                          </p:val>
                                        </p:tav>
                                      </p:tavLst>
                                    </p:anim>
                                    <p:anim calcmode="lin" valueType="num">
                                      <p:cBhvr additive="base">
                                        <p:cTn id="62" dur="500" fill="hold"/>
                                        <p:tgtEl>
                                          <p:spTgt spid="543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autoUpdateAnimBg="0"/>
      <p:bldP spid="54280"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 name="4 Marcador de número de diapositiva"/>
          <p:cNvSpPr>
            <a:spLocks noGrp="1"/>
          </p:cNvSpPr>
          <p:nvPr>
            <p:ph type="sldNum" sz="quarter" idx="12"/>
          </p:nvPr>
        </p:nvSpPr>
        <p:spPr/>
        <p:txBody>
          <a:bodyPr/>
          <a:lstStyle/>
          <a:p>
            <a:fld id="{B8D6240C-6037-4BF5-83D0-AC990CC6B337}" type="slidenum">
              <a:rPr lang="en-US"/>
              <a:pPr/>
              <a:t>18</a:t>
            </a:fld>
            <a:endParaRPr lang="en-US"/>
          </a:p>
        </p:txBody>
      </p:sp>
      <p:sp>
        <p:nvSpPr>
          <p:cNvPr id="56322" name="Rectangle 2"/>
          <p:cNvSpPr>
            <a:spLocks noGrp="1" noChangeArrowheads="1"/>
          </p:cNvSpPr>
          <p:nvPr>
            <p:ph type="title"/>
          </p:nvPr>
        </p:nvSpPr>
        <p:spPr>
          <a:xfrm>
            <a:off x="590550" y="0"/>
            <a:ext cx="4152900" cy="742950"/>
          </a:xfrm>
        </p:spPr>
        <p:txBody>
          <a:bodyPr/>
          <a:lstStyle/>
          <a:p>
            <a:r>
              <a:rPr lang="es-ES_tradnl" sz="3600"/>
              <a:t>Ejemplo 2 (cont.)</a:t>
            </a:r>
            <a:endParaRPr lang="es-ES_tradnl"/>
          </a:p>
        </p:txBody>
      </p:sp>
      <p:graphicFrame>
        <p:nvGraphicFramePr>
          <p:cNvPr id="56327" name="Object 7"/>
          <p:cNvGraphicFramePr>
            <a:graphicFrameLocks noChangeAspect="1"/>
          </p:cNvGraphicFramePr>
          <p:nvPr/>
        </p:nvGraphicFramePr>
        <p:xfrm>
          <a:off x="603250" y="2078038"/>
          <a:ext cx="8034338" cy="1111250"/>
        </p:xfrm>
        <a:graphic>
          <a:graphicData uri="http://schemas.openxmlformats.org/presentationml/2006/ole">
            <p:oleObj spid="_x0000_s56327" name="Ecuación" r:id="rId3" imgW="5219640" imgH="723600" progId="Equation.3">
              <p:embed/>
            </p:oleObj>
          </a:graphicData>
        </a:graphic>
      </p:graphicFrame>
      <p:graphicFrame>
        <p:nvGraphicFramePr>
          <p:cNvPr id="56329" name="Object 9"/>
          <p:cNvGraphicFramePr>
            <a:graphicFrameLocks noChangeAspect="1"/>
          </p:cNvGraphicFramePr>
          <p:nvPr/>
        </p:nvGraphicFramePr>
        <p:xfrm>
          <a:off x="5405438" y="873125"/>
          <a:ext cx="1906587" cy="987425"/>
        </p:xfrm>
        <a:graphic>
          <a:graphicData uri="http://schemas.openxmlformats.org/presentationml/2006/ole">
            <p:oleObj spid="_x0000_s56329" name="Ecuación" r:id="rId4" imgW="711000" imgH="368280" progId="Equation.3">
              <p:embed/>
            </p:oleObj>
          </a:graphicData>
        </a:graphic>
      </p:graphicFrame>
      <p:graphicFrame>
        <p:nvGraphicFramePr>
          <p:cNvPr id="56330" name="Object 10"/>
          <p:cNvGraphicFramePr>
            <a:graphicFrameLocks noChangeAspect="1"/>
          </p:cNvGraphicFramePr>
          <p:nvPr/>
        </p:nvGraphicFramePr>
        <p:xfrm>
          <a:off x="2630488" y="3438525"/>
          <a:ext cx="4924425" cy="3084513"/>
        </p:xfrm>
        <a:graphic>
          <a:graphicData uri="http://schemas.openxmlformats.org/presentationml/2006/ole">
            <p:oleObj spid="_x0000_s56330" name="Documento" r:id="rId5" imgW="5710680" imgH="1999440" progId="Word.Document.8">
              <p:embed/>
            </p:oleObj>
          </a:graphicData>
        </a:graphic>
      </p:graphicFrame>
      <p:sp>
        <p:nvSpPr>
          <p:cNvPr id="56331" name="Rectangle 11"/>
          <p:cNvSpPr>
            <a:spLocks noChangeArrowheads="1"/>
          </p:cNvSpPr>
          <p:nvPr/>
        </p:nvSpPr>
        <p:spPr bwMode="auto">
          <a:xfrm>
            <a:off x="4819650" y="3333750"/>
            <a:ext cx="2266950" cy="3067050"/>
          </a:xfrm>
          <a:prstGeom prst="rect">
            <a:avLst/>
          </a:prstGeom>
          <a:noFill/>
          <a:ln w="9525">
            <a:solidFill>
              <a:schemeClr val="hlink"/>
            </a:solidFill>
            <a:miter lim="800000"/>
            <a:headEnd/>
            <a:tailEnd/>
          </a:ln>
          <a:effectLst/>
        </p:spPr>
        <p:txBody>
          <a:bodyPr wrap="none" anchor="ctr"/>
          <a:lstStyle/>
          <a:p>
            <a:endParaRPr lang="es-ES"/>
          </a:p>
        </p:txBody>
      </p:sp>
      <p:grpSp>
        <p:nvGrpSpPr>
          <p:cNvPr id="56337" name="Group 17"/>
          <p:cNvGrpSpPr>
            <a:grpSpLocks/>
          </p:cNvGrpSpPr>
          <p:nvPr/>
        </p:nvGrpSpPr>
        <p:grpSpPr bwMode="auto">
          <a:xfrm>
            <a:off x="7315200" y="0"/>
            <a:ext cx="1828800" cy="1828800"/>
            <a:chOff x="4608" y="0"/>
            <a:chExt cx="1152" cy="1152"/>
          </a:xfrm>
        </p:grpSpPr>
        <p:pic>
          <p:nvPicPr>
            <p:cNvPr id="56338" name="Picture 18" descr="AntonioB05"/>
            <p:cNvPicPr>
              <a:picLocks noChangeAspect="1" noChangeArrowheads="1"/>
            </p:cNvPicPr>
            <p:nvPr/>
          </p:nvPicPr>
          <p:blipFill>
            <a:blip r:embed="rId6" cstate="print"/>
            <a:srcRect/>
            <a:stretch>
              <a:fillRect/>
            </a:stretch>
          </p:blipFill>
          <p:spPr bwMode="auto">
            <a:xfrm>
              <a:off x="5338" y="0"/>
              <a:ext cx="422" cy="566"/>
            </a:xfrm>
            <a:prstGeom prst="rect">
              <a:avLst/>
            </a:prstGeom>
            <a:noFill/>
          </p:spPr>
        </p:pic>
        <p:grpSp>
          <p:nvGrpSpPr>
            <p:cNvPr id="56339" name="Group 19"/>
            <p:cNvGrpSpPr>
              <a:grpSpLocks/>
            </p:cNvGrpSpPr>
            <p:nvPr/>
          </p:nvGrpSpPr>
          <p:grpSpPr bwMode="auto">
            <a:xfrm rot="5400000">
              <a:off x="4608" y="0"/>
              <a:ext cx="1152" cy="1152"/>
              <a:chOff x="0" y="0"/>
              <a:chExt cx="1152" cy="1152"/>
            </a:xfrm>
          </p:grpSpPr>
          <p:sp>
            <p:nvSpPr>
              <p:cNvPr id="56340" name="AutoShape 20"/>
              <p:cNvSpPr>
                <a:spLocks noChangeArrowheads="1"/>
              </p:cNvSpPr>
              <p:nvPr/>
            </p:nvSpPr>
            <p:spPr bwMode="auto">
              <a:xfrm flipV="1">
                <a:off x="0" y="0"/>
                <a:ext cx="1080" cy="1080"/>
              </a:xfrm>
              <a:prstGeom prst="rtTriangle">
                <a:avLst/>
              </a:prstGeom>
              <a:solidFill>
                <a:schemeClr val="accent1"/>
              </a:solidFill>
              <a:ln w="9525">
                <a:solidFill>
                  <a:schemeClr val="tx1"/>
                </a:solidFill>
                <a:miter lim="800000"/>
                <a:headEnd/>
                <a:tailEnd/>
              </a:ln>
              <a:effectLst/>
            </p:spPr>
            <p:txBody>
              <a:bodyPr wrap="none" anchor="ctr"/>
              <a:lstStyle/>
              <a:p>
                <a:endParaRPr lang="es-ES"/>
              </a:p>
            </p:txBody>
          </p:sp>
          <p:sp>
            <p:nvSpPr>
              <p:cNvPr id="56341" name="Line 21"/>
              <p:cNvSpPr>
                <a:spLocks noChangeShapeType="1"/>
              </p:cNvSpPr>
              <p:nvPr/>
            </p:nvSpPr>
            <p:spPr bwMode="auto">
              <a:xfrm flipH="1">
                <a:off x="0" y="0"/>
                <a:ext cx="960" cy="960"/>
              </a:xfrm>
              <a:prstGeom prst="line">
                <a:avLst/>
              </a:prstGeom>
              <a:noFill/>
              <a:ln w="38100">
                <a:solidFill>
                  <a:srgbClr val="00CC00"/>
                </a:solidFill>
                <a:round/>
                <a:headEnd/>
                <a:tailEnd/>
              </a:ln>
              <a:effectLst/>
            </p:spPr>
            <p:txBody>
              <a:bodyPr wrap="none" anchor="ctr"/>
              <a:lstStyle/>
              <a:p>
                <a:endParaRPr lang="es-ES"/>
              </a:p>
            </p:txBody>
          </p:sp>
          <p:sp>
            <p:nvSpPr>
              <p:cNvPr id="56342" name="Line 22"/>
              <p:cNvSpPr>
                <a:spLocks noChangeShapeType="1"/>
              </p:cNvSpPr>
              <p:nvPr/>
            </p:nvSpPr>
            <p:spPr bwMode="auto">
              <a:xfrm flipH="1">
                <a:off x="0" y="0"/>
                <a:ext cx="1152" cy="1152"/>
              </a:xfrm>
              <a:prstGeom prst="line">
                <a:avLst/>
              </a:prstGeom>
              <a:noFill/>
              <a:ln w="38100">
                <a:solidFill>
                  <a:srgbClr val="6600FF"/>
                </a:solidFill>
                <a:round/>
                <a:headEnd/>
                <a:tailEnd/>
              </a:ln>
              <a:effectLst/>
            </p:spPr>
            <p:txBody>
              <a:bodyPr wrap="none" anchor="ctr"/>
              <a:lstStyle/>
              <a:p>
                <a:endParaRPr lang="es-ES"/>
              </a:p>
            </p:txBody>
          </p:sp>
          <p:sp>
            <p:nvSpPr>
              <p:cNvPr id="56343" name="Line 23"/>
              <p:cNvSpPr>
                <a:spLocks noChangeShapeType="1"/>
              </p:cNvSpPr>
              <p:nvPr/>
            </p:nvSpPr>
            <p:spPr bwMode="auto">
              <a:xfrm flipH="1">
                <a:off x="0" y="0"/>
                <a:ext cx="768" cy="768"/>
              </a:xfrm>
              <a:prstGeom prst="line">
                <a:avLst/>
              </a:prstGeom>
              <a:noFill/>
              <a:ln w="38100">
                <a:solidFill>
                  <a:srgbClr val="FFFF00"/>
                </a:solidFill>
                <a:round/>
                <a:headEnd/>
                <a:tailEnd/>
              </a:ln>
              <a:effectLst/>
            </p:spPr>
            <p:txBody>
              <a:bodyPr wrap="none" anchor="ctr"/>
              <a:lstStyle/>
              <a:p>
                <a:endParaRPr lang="es-E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6322"/>
                                        </p:tgtEl>
                                        <p:attrNameLst>
                                          <p:attrName>style.visibility</p:attrName>
                                        </p:attrNameLst>
                                      </p:cBhvr>
                                      <p:to>
                                        <p:strVal val="visible"/>
                                      </p:to>
                                    </p:set>
                                    <p:animEffect transition="in" filter="strips(downRight)">
                                      <p:cBhvr>
                                        <p:cTn id="7" dur="500"/>
                                        <p:tgtEl>
                                          <p:spTgt spid="5632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2" fill="hold" nodeType="clickEffect">
                                  <p:stCondLst>
                                    <p:cond delay="0"/>
                                  </p:stCondLst>
                                  <p:childTnLst>
                                    <p:set>
                                      <p:cBhvr>
                                        <p:cTn id="11" dur="1" fill="hold">
                                          <p:stCondLst>
                                            <p:cond delay="0"/>
                                          </p:stCondLst>
                                        </p:cTn>
                                        <p:tgtEl>
                                          <p:spTgt spid="56329"/>
                                        </p:tgtEl>
                                        <p:attrNameLst>
                                          <p:attrName>style.visibility</p:attrName>
                                        </p:attrNameLst>
                                      </p:cBhvr>
                                      <p:to>
                                        <p:strVal val="visible"/>
                                      </p:to>
                                    </p:set>
                                    <p:anim calcmode="lin" valueType="num">
                                      <p:cBhvr additive="base">
                                        <p:cTn id="12" dur="500" fill="hold"/>
                                        <p:tgtEl>
                                          <p:spTgt spid="56329"/>
                                        </p:tgtEl>
                                        <p:attrNameLst>
                                          <p:attrName>ppt_x</p:attrName>
                                        </p:attrNameLst>
                                      </p:cBhvr>
                                      <p:tavLst>
                                        <p:tav tm="0">
                                          <p:val>
                                            <p:strVal val="0-#ppt_w/2"/>
                                          </p:val>
                                        </p:tav>
                                        <p:tav tm="100000">
                                          <p:val>
                                            <p:strVal val="#ppt_x"/>
                                          </p:val>
                                        </p:tav>
                                      </p:tavLst>
                                    </p:anim>
                                    <p:anim calcmode="lin" valueType="num">
                                      <p:cBhvr additive="base">
                                        <p:cTn id="13" dur="500" fill="hold"/>
                                        <p:tgtEl>
                                          <p:spTgt spid="5632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56327"/>
                                        </p:tgtEl>
                                        <p:attrNameLst>
                                          <p:attrName>style.visibility</p:attrName>
                                        </p:attrNameLst>
                                      </p:cBhvr>
                                      <p:to>
                                        <p:strVal val="visible"/>
                                      </p:to>
                                    </p:set>
                                    <p:animEffect transition="in" filter="wipe(left)">
                                      <p:cBhvr>
                                        <p:cTn id="18" dur="500"/>
                                        <p:tgtEl>
                                          <p:spTgt spid="56327"/>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56330"/>
                                        </p:tgtEl>
                                        <p:attrNameLst>
                                          <p:attrName>style.visibility</p:attrName>
                                        </p:attrNameLst>
                                      </p:cBhvr>
                                      <p:to>
                                        <p:strVal val="visible"/>
                                      </p:to>
                                    </p:set>
                                    <p:animEffect transition="in" filter="wipe(up)">
                                      <p:cBhvr>
                                        <p:cTn id="23" dur="500"/>
                                        <p:tgtEl>
                                          <p:spTgt spid="56330"/>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2" fill="hold" grpId="0" nodeType="clickEffect">
                                  <p:stCondLst>
                                    <p:cond delay="0"/>
                                  </p:stCondLst>
                                  <p:childTnLst>
                                    <p:set>
                                      <p:cBhvr>
                                        <p:cTn id="27" dur="1" fill="hold">
                                          <p:stCondLst>
                                            <p:cond delay="0"/>
                                          </p:stCondLst>
                                        </p:cTn>
                                        <p:tgtEl>
                                          <p:spTgt spid="56331"/>
                                        </p:tgtEl>
                                        <p:attrNameLst>
                                          <p:attrName>style.visibility</p:attrName>
                                        </p:attrNameLst>
                                      </p:cBhvr>
                                      <p:to>
                                        <p:strVal val="visible"/>
                                      </p:to>
                                    </p:set>
                                    <p:anim calcmode="lin" valueType="num">
                                      <p:cBhvr additive="base">
                                        <p:cTn id="28" dur="500" fill="hold"/>
                                        <p:tgtEl>
                                          <p:spTgt spid="56331"/>
                                        </p:tgtEl>
                                        <p:attrNameLst>
                                          <p:attrName>ppt_x</p:attrName>
                                        </p:attrNameLst>
                                      </p:cBhvr>
                                      <p:tavLst>
                                        <p:tav tm="0">
                                          <p:val>
                                            <p:strVal val="1+#ppt_w/2"/>
                                          </p:val>
                                        </p:tav>
                                        <p:tav tm="100000">
                                          <p:val>
                                            <p:strVal val="#ppt_x"/>
                                          </p:val>
                                        </p:tav>
                                      </p:tavLst>
                                    </p:anim>
                                    <p:anim calcmode="lin" valueType="num">
                                      <p:cBhvr additive="base">
                                        <p:cTn id="29" dur="500" fill="hold"/>
                                        <p:tgtEl>
                                          <p:spTgt spid="56331"/>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12" fill="hold" nodeType="clickEffect">
                                  <p:stCondLst>
                                    <p:cond delay="0"/>
                                  </p:stCondLst>
                                  <p:childTnLst>
                                    <p:set>
                                      <p:cBhvr>
                                        <p:cTn id="33" dur="1" fill="hold">
                                          <p:stCondLst>
                                            <p:cond delay="0"/>
                                          </p:stCondLst>
                                        </p:cTn>
                                        <p:tgtEl>
                                          <p:spTgt spid="56337"/>
                                        </p:tgtEl>
                                        <p:attrNameLst>
                                          <p:attrName>style.visibility</p:attrName>
                                        </p:attrNameLst>
                                      </p:cBhvr>
                                      <p:to>
                                        <p:strVal val="visible"/>
                                      </p:to>
                                    </p:set>
                                    <p:anim calcmode="lin" valueType="num">
                                      <p:cBhvr additive="base">
                                        <p:cTn id="34" dur="500" fill="hold"/>
                                        <p:tgtEl>
                                          <p:spTgt spid="56337"/>
                                        </p:tgtEl>
                                        <p:attrNameLst>
                                          <p:attrName>ppt_x</p:attrName>
                                        </p:attrNameLst>
                                      </p:cBhvr>
                                      <p:tavLst>
                                        <p:tav tm="0">
                                          <p:val>
                                            <p:strVal val="0-#ppt_w/2"/>
                                          </p:val>
                                        </p:tav>
                                        <p:tav tm="100000">
                                          <p:val>
                                            <p:strVal val="#ppt_x"/>
                                          </p:val>
                                        </p:tav>
                                      </p:tavLst>
                                    </p:anim>
                                    <p:anim calcmode="lin" valueType="num">
                                      <p:cBhvr additive="base">
                                        <p:cTn id="35" dur="500" fill="hold"/>
                                        <p:tgtEl>
                                          <p:spTgt spid="563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autoUpdateAnimBg="0"/>
      <p:bldP spid="56331"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 name="5 Marcador de número de diapositiva"/>
          <p:cNvSpPr>
            <a:spLocks noGrp="1"/>
          </p:cNvSpPr>
          <p:nvPr>
            <p:ph type="sldNum" sz="quarter" idx="12"/>
          </p:nvPr>
        </p:nvSpPr>
        <p:spPr/>
        <p:txBody>
          <a:bodyPr/>
          <a:lstStyle/>
          <a:p>
            <a:fld id="{87620A33-0B38-447F-AE3D-F81702BDE056}" type="slidenum">
              <a:rPr lang="en-US"/>
              <a:pPr/>
              <a:t>19</a:t>
            </a:fld>
            <a:endParaRPr lang="en-US"/>
          </a:p>
        </p:txBody>
      </p:sp>
      <p:grpSp>
        <p:nvGrpSpPr>
          <p:cNvPr id="15376" name="Group 16"/>
          <p:cNvGrpSpPr>
            <a:grpSpLocks/>
          </p:cNvGrpSpPr>
          <p:nvPr/>
        </p:nvGrpSpPr>
        <p:grpSpPr bwMode="auto">
          <a:xfrm>
            <a:off x="7315200" y="0"/>
            <a:ext cx="1828800" cy="1828800"/>
            <a:chOff x="4608" y="0"/>
            <a:chExt cx="1152" cy="1152"/>
          </a:xfrm>
        </p:grpSpPr>
        <p:pic>
          <p:nvPicPr>
            <p:cNvPr id="15377" name="Picture 17" descr="AntonioB05"/>
            <p:cNvPicPr>
              <a:picLocks noChangeAspect="1" noChangeArrowheads="1"/>
            </p:cNvPicPr>
            <p:nvPr/>
          </p:nvPicPr>
          <p:blipFill>
            <a:blip r:embed="rId3" cstate="print"/>
            <a:srcRect/>
            <a:stretch>
              <a:fillRect/>
            </a:stretch>
          </p:blipFill>
          <p:spPr bwMode="auto">
            <a:xfrm>
              <a:off x="5338" y="0"/>
              <a:ext cx="422" cy="566"/>
            </a:xfrm>
            <a:prstGeom prst="rect">
              <a:avLst/>
            </a:prstGeom>
            <a:noFill/>
          </p:spPr>
        </p:pic>
        <p:grpSp>
          <p:nvGrpSpPr>
            <p:cNvPr id="15378" name="Group 18"/>
            <p:cNvGrpSpPr>
              <a:grpSpLocks/>
            </p:cNvGrpSpPr>
            <p:nvPr/>
          </p:nvGrpSpPr>
          <p:grpSpPr bwMode="auto">
            <a:xfrm rot="5400000">
              <a:off x="4608" y="0"/>
              <a:ext cx="1152" cy="1152"/>
              <a:chOff x="0" y="0"/>
              <a:chExt cx="1152" cy="1152"/>
            </a:xfrm>
          </p:grpSpPr>
          <p:sp>
            <p:nvSpPr>
              <p:cNvPr id="15379" name="AutoShape 19"/>
              <p:cNvSpPr>
                <a:spLocks noChangeArrowheads="1"/>
              </p:cNvSpPr>
              <p:nvPr/>
            </p:nvSpPr>
            <p:spPr bwMode="auto">
              <a:xfrm flipV="1">
                <a:off x="0" y="0"/>
                <a:ext cx="1080" cy="1080"/>
              </a:xfrm>
              <a:prstGeom prst="rtTriangle">
                <a:avLst/>
              </a:prstGeom>
              <a:solidFill>
                <a:schemeClr val="accent1"/>
              </a:solidFill>
              <a:ln w="9525">
                <a:solidFill>
                  <a:schemeClr val="tx1"/>
                </a:solidFill>
                <a:miter lim="800000"/>
                <a:headEnd/>
                <a:tailEnd/>
              </a:ln>
              <a:effectLst/>
            </p:spPr>
            <p:txBody>
              <a:bodyPr wrap="none" anchor="ctr"/>
              <a:lstStyle/>
              <a:p>
                <a:endParaRPr lang="es-ES"/>
              </a:p>
            </p:txBody>
          </p:sp>
          <p:sp>
            <p:nvSpPr>
              <p:cNvPr id="15380" name="Line 20"/>
              <p:cNvSpPr>
                <a:spLocks noChangeShapeType="1"/>
              </p:cNvSpPr>
              <p:nvPr/>
            </p:nvSpPr>
            <p:spPr bwMode="auto">
              <a:xfrm flipH="1">
                <a:off x="0" y="0"/>
                <a:ext cx="960" cy="960"/>
              </a:xfrm>
              <a:prstGeom prst="line">
                <a:avLst/>
              </a:prstGeom>
              <a:noFill/>
              <a:ln w="38100">
                <a:solidFill>
                  <a:srgbClr val="00CC00"/>
                </a:solidFill>
                <a:round/>
                <a:headEnd/>
                <a:tailEnd/>
              </a:ln>
              <a:effectLst/>
            </p:spPr>
            <p:txBody>
              <a:bodyPr wrap="none" anchor="ctr"/>
              <a:lstStyle/>
              <a:p>
                <a:endParaRPr lang="es-ES"/>
              </a:p>
            </p:txBody>
          </p:sp>
          <p:sp>
            <p:nvSpPr>
              <p:cNvPr id="15381" name="Line 21"/>
              <p:cNvSpPr>
                <a:spLocks noChangeShapeType="1"/>
              </p:cNvSpPr>
              <p:nvPr/>
            </p:nvSpPr>
            <p:spPr bwMode="auto">
              <a:xfrm flipH="1">
                <a:off x="0" y="0"/>
                <a:ext cx="1152" cy="1152"/>
              </a:xfrm>
              <a:prstGeom prst="line">
                <a:avLst/>
              </a:prstGeom>
              <a:noFill/>
              <a:ln w="38100">
                <a:solidFill>
                  <a:srgbClr val="6600FF"/>
                </a:solidFill>
                <a:round/>
                <a:headEnd/>
                <a:tailEnd/>
              </a:ln>
              <a:effectLst/>
            </p:spPr>
            <p:txBody>
              <a:bodyPr wrap="none" anchor="ctr"/>
              <a:lstStyle/>
              <a:p>
                <a:endParaRPr lang="es-ES"/>
              </a:p>
            </p:txBody>
          </p:sp>
          <p:sp>
            <p:nvSpPr>
              <p:cNvPr id="15382" name="Line 22"/>
              <p:cNvSpPr>
                <a:spLocks noChangeShapeType="1"/>
              </p:cNvSpPr>
              <p:nvPr/>
            </p:nvSpPr>
            <p:spPr bwMode="auto">
              <a:xfrm flipH="1">
                <a:off x="0" y="0"/>
                <a:ext cx="768" cy="768"/>
              </a:xfrm>
              <a:prstGeom prst="line">
                <a:avLst/>
              </a:prstGeom>
              <a:noFill/>
              <a:ln w="38100">
                <a:solidFill>
                  <a:srgbClr val="FFFF00"/>
                </a:solidFill>
                <a:round/>
                <a:headEnd/>
                <a:tailEnd/>
              </a:ln>
              <a:effectLst/>
            </p:spPr>
            <p:txBody>
              <a:bodyPr wrap="none" anchor="ctr"/>
              <a:lstStyle/>
              <a:p>
                <a:endParaRPr lang="es-ES"/>
              </a:p>
            </p:txBody>
          </p:sp>
        </p:grpSp>
      </p:grpSp>
      <p:sp>
        <p:nvSpPr>
          <p:cNvPr id="15362" name="Rectangle 2"/>
          <p:cNvSpPr>
            <a:spLocks noGrp="1" noChangeArrowheads="1"/>
          </p:cNvSpPr>
          <p:nvPr>
            <p:ph type="title"/>
          </p:nvPr>
        </p:nvSpPr>
        <p:spPr>
          <a:xfrm>
            <a:off x="285750" y="0"/>
            <a:ext cx="8858250" cy="781050"/>
          </a:xfrm>
        </p:spPr>
        <p:txBody>
          <a:bodyPr/>
          <a:lstStyle/>
          <a:p>
            <a:r>
              <a:rPr lang="es-ES_tradnl" sz="3600"/>
              <a:t>VALOR MÁXIMO ERROR (INDIRECTAS)</a:t>
            </a:r>
            <a:endParaRPr lang="es-ES_tradnl"/>
          </a:p>
        </p:txBody>
      </p:sp>
      <p:sp>
        <p:nvSpPr>
          <p:cNvPr id="15363" name="Rectangle 3"/>
          <p:cNvSpPr>
            <a:spLocks noGrp="1" noChangeArrowheads="1"/>
          </p:cNvSpPr>
          <p:nvPr>
            <p:ph type="body" idx="1"/>
          </p:nvPr>
        </p:nvSpPr>
        <p:spPr>
          <a:xfrm>
            <a:off x="685800" y="1371600"/>
            <a:ext cx="7772400" cy="1219200"/>
          </a:xfrm>
        </p:spPr>
        <p:txBody>
          <a:bodyPr/>
          <a:lstStyle/>
          <a:p>
            <a:r>
              <a:rPr lang="es-ES_tradnl"/>
              <a:t>Si supusiéramos que cada variable </a:t>
            </a:r>
            <a:r>
              <a:rPr lang="es-ES_tradnl" i="1"/>
              <a:t>x</a:t>
            </a:r>
            <a:r>
              <a:rPr lang="es-ES_tradnl" baseline="-25000"/>
              <a:t>i</a:t>
            </a:r>
            <a:r>
              <a:rPr lang="es-ES_tradnl"/>
              <a:t> es la única que influye en el error</a:t>
            </a:r>
          </a:p>
        </p:txBody>
      </p:sp>
      <p:graphicFrame>
        <p:nvGraphicFramePr>
          <p:cNvPr id="15364" name="Object 4"/>
          <p:cNvGraphicFramePr>
            <a:graphicFrameLocks noChangeAspect="1"/>
          </p:cNvGraphicFramePr>
          <p:nvPr/>
        </p:nvGraphicFramePr>
        <p:xfrm>
          <a:off x="2590800" y="2590800"/>
          <a:ext cx="4114800" cy="1155700"/>
        </p:xfrm>
        <a:graphic>
          <a:graphicData uri="http://schemas.openxmlformats.org/presentationml/2006/ole">
            <p:oleObj spid="_x0000_s15364" name="Ecuación" r:id="rId4" imgW="2984400" imgH="838080" progId="Equation.3">
              <p:embed/>
            </p:oleObj>
          </a:graphicData>
        </a:graphic>
      </p:graphicFrame>
      <p:sp>
        <p:nvSpPr>
          <p:cNvPr id="15365" name="Rectangle 5"/>
          <p:cNvSpPr>
            <a:spLocks noChangeArrowheads="1"/>
          </p:cNvSpPr>
          <p:nvPr/>
        </p:nvSpPr>
        <p:spPr bwMode="auto">
          <a:xfrm>
            <a:off x="685800" y="3810000"/>
            <a:ext cx="7772400" cy="1219200"/>
          </a:xfrm>
          <a:prstGeom prst="rect">
            <a:avLst/>
          </a:prstGeom>
          <a:noFill/>
          <a:ln w="9525">
            <a:noFill/>
            <a:miter lim="800000"/>
            <a:headEnd/>
            <a:tailEnd/>
          </a:ln>
          <a:effectLst/>
        </p:spPr>
        <p:txBody>
          <a:bodyPr/>
          <a:lstStyle/>
          <a:p>
            <a:r>
              <a:rPr lang="es-ES_tradnl"/>
              <a:t>El error máximo en la medida indirecta será la suma de los términos de error individual</a:t>
            </a:r>
          </a:p>
        </p:txBody>
      </p:sp>
      <p:graphicFrame>
        <p:nvGraphicFramePr>
          <p:cNvPr id="15366" name="Object 6"/>
          <p:cNvGraphicFramePr>
            <a:graphicFrameLocks noChangeAspect="1"/>
          </p:cNvGraphicFramePr>
          <p:nvPr/>
        </p:nvGraphicFramePr>
        <p:xfrm>
          <a:off x="1435100" y="5124450"/>
          <a:ext cx="6184900" cy="946150"/>
        </p:xfrm>
        <a:graphic>
          <a:graphicData uri="http://schemas.openxmlformats.org/presentationml/2006/ole">
            <p:oleObj spid="_x0000_s15366" name="Ecuación" r:id="rId5" imgW="4813200" imgH="73656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additive="base">
                                        <p:cTn id="7" dur="500" fill="hold"/>
                                        <p:tgtEl>
                                          <p:spTgt spid="15362"/>
                                        </p:tgtEl>
                                        <p:attrNameLst>
                                          <p:attrName>ppt_x</p:attrName>
                                        </p:attrNameLst>
                                      </p:cBhvr>
                                      <p:tavLst>
                                        <p:tav tm="0">
                                          <p:val>
                                            <p:strVal val="0-#ppt_w/2"/>
                                          </p:val>
                                        </p:tav>
                                        <p:tav tm="100000">
                                          <p:val>
                                            <p:strVal val="#ppt_x"/>
                                          </p:val>
                                        </p:tav>
                                      </p:tavLst>
                                    </p:anim>
                                    <p:anim calcmode="lin" valueType="num">
                                      <p:cBhvr additive="base">
                                        <p:cTn id="8" dur="500" fill="hold"/>
                                        <p:tgtEl>
                                          <p:spTgt spid="1536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15363">
                                            <p:txEl>
                                              <p:pRg st="0" end="0"/>
                                            </p:txEl>
                                          </p:spTgt>
                                        </p:tgtEl>
                                        <p:attrNameLst>
                                          <p:attrName>style.visibility</p:attrName>
                                        </p:attrNameLst>
                                      </p:cBhvr>
                                      <p:to>
                                        <p:strVal val="visible"/>
                                      </p:to>
                                    </p:set>
                                    <p:animEffect transition="in" filter="checkerboard(across)">
                                      <p:cBhvr>
                                        <p:cTn id="13" dur="500"/>
                                        <p:tgtEl>
                                          <p:spTgt spid="1536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7" presetClass="entr" presetSubtype="8" fill="hold" nodeType="clickEffect">
                                  <p:stCondLst>
                                    <p:cond delay="0"/>
                                  </p:stCondLst>
                                  <p:childTnLst>
                                    <p:set>
                                      <p:cBhvr>
                                        <p:cTn id="17" dur="1" fill="hold">
                                          <p:stCondLst>
                                            <p:cond delay="0"/>
                                          </p:stCondLst>
                                        </p:cTn>
                                        <p:tgtEl>
                                          <p:spTgt spid="15364"/>
                                        </p:tgtEl>
                                        <p:attrNameLst>
                                          <p:attrName>style.visibility</p:attrName>
                                        </p:attrNameLst>
                                      </p:cBhvr>
                                      <p:to>
                                        <p:strVal val="visible"/>
                                      </p:to>
                                    </p:set>
                                    <p:anim calcmode="lin" valueType="num">
                                      <p:cBhvr>
                                        <p:cTn id="18" dur="500" fill="hold"/>
                                        <p:tgtEl>
                                          <p:spTgt spid="15364"/>
                                        </p:tgtEl>
                                        <p:attrNameLst>
                                          <p:attrName>ppt_x</p:attrName>
                                        </p:attrNameLst>
                                      </p:cBhvr>
                                      <p:tavLst>
                                        <p:tav tm="0">
                                          <p:val>
                                            <p:strVal val="#ppt_x-#ppt_w/2"/>
                                          </p:val>
                                        </p:tav>
                                        <p:tav tm="100000">
                                          <p:val>
                                            <p:strVal val="#ppt_x"/>
                                          </p:val>
                                        </p:tav>
                                      </p:tavLst>
                                    </p:anim>
                                    <p:anim calcmode="lin" valueType="num">
                                      <p:cBhvr>
                                        <p:cTn id="19" dur="500" fill="hold"/>
                                        <p:tgtEl>
                                          <p:spTgt spid="15364"/>
                                        </p:tgtEl>
                                        <p:attrNameLst>
                                          <p:attrName>ppt_y</p:attrName>
                                        </p:attrNameLst>
                                      </p:cBhvr>
                                      <p:tavLst>
                                        <p:tav tm="0">
                                          <p:val>
                                            <p:strVal val="#ppt_y"/>
                                          </p:val>
                                        </p:tav>
                                        <p:tav tm="100000">
                                          <p:val>
                                            <p:strVal val="#ppt_y"/>
                                          </p:val>
                                        </p:tav>
                                      </p:tavLst>
                                    </p:anim>
                                    <p:anim calcmode="lin" valueType="num">
                                      <p:cBhvr>
                                        <p:cTn id="20" dur="500" fill="hold"/>
                                        <p:tgtEl>
                                          <p:spTgt spid="15364"/>
                                        </p:tgtEl>
                                        <p:attrNameLst>
                                          <p:attrName>ppt_w</p:attrName>
                                        </p:attrNameLst>
                                      </p:cBhvr>
                                      <p:tavLst>
                                        <p:tav tm="0">
                                          <p:val>
                                            <p:fltVal val="0"/>
                                          </p:val>
                                        </p:tav>
                                        <p:tav tm="100000">
                                          <p:val>
                                            <p:strVal val="#ppt_w"/>
                                          </p:val>
                                        </p:tav>
                                      </p:tavLst>
                                    </p:anim>
                                    <p:anim calcmode="lin" valueType="num">
                                      <p:cBhvr>
                                        <p:cTn id="21" dur="500" fill="hold"/>
                                        <p:tgtEl>
                                          <p:spTgt spid="15364"/>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5365"/>
                                        </p:tgtEl>
                                        <p:attrNameLst>
                                          <p:attrName>style.visibility</p:attrName>
                                        </p:attrNameLst>
                                      </p:cBhvr>
                                      <p:to>
                                        <p:strVal val="visible"/>
                                      </p:to>
                                    </p:set>
                                    <p:anim calcmode="lin" valueType="num">
                                      <p:cBhvr additive="base">
                                        <p:cTn id="26" dur="500" fill="hold"/>
                                        <p:tgtEl>
                                          <p:spTgt spid="15365"/>
                                        </p:tgtEl>
                                        <p:attrNameLst>
                                          <p:attrName>ppt_x</p:attrName>
                                        </p:attrNameLst>
                                      </p:cBhvr>
                                      <p:tavLst>
                                        <p:tav tm="0">
                                          <p:val>
                                            <p:strVal val="#ppt_x"/>
                                          </p:val>
                                        </p:tav>
                                        <p:tav tm="100000">
                                          <p:val>
                                            <p:strVal val="#ppt_x"/>
                                          </p:val>
                                        </p:tav>
                                      </p:tavLst>
                                    </p:anim>
                                    <p:anim calcmode="lin" valueType="num">
                                      <p:cBhvr additive="base">
                                        <p:cTn id="27" dur="500" fill="hold"/>
                                        <p:tgtEl>
                                          <p:spTgt spid="15365"/>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5366"/>
                                        </p:tgtEl>
                                        <p:attrNameLst>
                                          <p:attrName>style.visibility</p:attrName>
                                        </p:attrNameLst>
                                      </p:cBhvr>
                                      <p:to>
                                        <p:strVal val="visible"/>
                                      </p:to>
                                    </p:set>
                                    <p:animEffect transition="in" filter="wipe(left)">
                                      <p:cBhvr>
                                        <p:cTn id="32" dur="500"/>
                                        <p:tgtEl>
                                          <p:spTgt spid="15366"/>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nodeType="clickEffect">
                                  <p:stCondLst>
                                    <p:cond delay="0"/>
                                  </p:stCondLst>
                                  <p:childTnLst>
                                    <p:set>
                                      <p:cBhvr>
                                        <p:cTn id="36" dur="1" fill="hold">
                                          <p:stCondLst>
                                            <p:cond delay="0"/>
                                          </p:stCondLst>
                                        </p:cTn>
                                        <p:tgtEl>
                                          <p:spTgt spid="15376"/>
                                        </p:tgtEl>
                                        <p:attrNameLst>
                                          <p:attrName>style.visibility</p:attrName>
                                        </p:attrNameLst>
                                      </p:cBhvr>
                                      <p:to>
                                        <p:strVal val="visible"/>
                                      </p:to>
                                    </p:set>
                                    <p:anim calcmode="lin" valueType="num">
                                      <p:cBhvr additive="base">
                                        <p:cTn id="37" dur="500" fill="hold"/>
                                        <p:tgtEl>
                                          <p:spTgt spid="15376"/>
                                        </p:tgtEl>
                                        <p:attrNameLst>
                                          <p:attrName>ppt_x</p:attrName>
                                        </p:attrNameLst>
                                      </p:cBhvr>
                                      <p:tavLst>
                                        <p:tav tm="0">
                                          <p:val>
                                            <p:strVal val="0-#ppt_w/2"/>
                                          </p:val>
                                        </p:tav>
                                        <p:tav tm="100000">
                                          <p:val>
                                            <p:strVal val="#ppt_x"/>
                                          </p:val>
                                        </p:tav>
                                      </p:tavLst>
                                    </p:anim>
                                    <p:anim calcmode="lin" valueType="num">
                                      <p:cBhvr additive="base">
                                        <p:cTn id="38" dur="500" fill="hold"/>
                                        <p:tgtEl>
                                          <p:spTgt spid="1537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utoUpdateAnimBg="0"/>
      <p:bldP spid="15363" grpId="0" build="p" autoUpdateAnimBg="0"/>
      <p:bldP spid="15365"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 name="5 Marcador de número de diapositiva"/>
          <p:cNvSpPr>
            <a:spLocks noGrp="1"/>
          </p:cNvSpPr>
          <p:nvPr>
            <p:ph type="sldNum" sz="quarter" idx="12"/>
          </p:nvPr>
        </p:nvSpPr>
        <p:spPr/>
        <p:txBody>
          <a:bodyPr/>
          <a:lstStyle/>
          <a:p>
            <a:fld id="{6696E1C5-B05E-41CA-B169-6EC4DD71E57D}" type="slidenum">
              <a:rPr lang="en-US"/>
              <a:pPr/>
              <a:t>2</a:t>
            </a:fld>
            <a:endParaRPr lang="en-US"/>
          </a:p>
        </p:txBody>
      </p:sp>
      <p:grpSp>
        <p:nvGrpSpPr>
          <p:cNvPr id="3114" name="Group 42"/>
          <p:cNvGrpSpPr>
            <a:grpSpLocks/>
          </p:cNvGrpSpPr>
          <p:nvPr/>
        </p:nvGrpSpPr>
        <p:grpSpPr bwMode="auto">
          <a:xfrm>
            <a:off x="7315200" y="0"/>
            <a:ext cx="1828800" cy="1828800"/>
            <a:chOff x="4608" y="0"/>
            <a:chExt cx="1152" cy="1152"/>
          </a:xfrm>
        </p:grpSpPr>
        <p:pic>
          <p:nvPicPr>
            <p:cNvPr id="3115" name="Picture 43" descr="AntonioB05"/>
            <p:cNvPicPr>
              <a:picLocks noChangeAspect="1" noChangeArrowheads="1"/>
            </p:cNvPicPr>
            <p:nvPr/>
          </p:nvPicPr>
          <p:blipFill>
            <a:blip r:embed="rId2" cstate="print"/>
            <a:srcRect/>
            <a:stretch>
              <a:fillRect/>
            </a:stretch>
          </p:blipFill>
          <p:spPr bwMode="auto">
            <a:xfrm>
              <a:off x="5338" y="0"/>
              <a:ext cx="422" cy="566"/>
            </a:xfrm>
            <a:prstGeom prst="rect">
              <a:avLst/>
            </a:prstGeom>
            <a:noFill/>
          </p:spPr>
        </p:pic>
        <p:grpSp>
          <p:nvGrpSpPr>
            <p:cNvPr id="3116" name="Group 44"/>
            <p:cNvGrpSpPr>
              <a:grpSpLocks/>
            </p:cNvGrpSpPr>
            <p:nvPr/>
          </p:nvGrpSpPr>
          <p:grpSpPr bwMode="auto">
            <a:xfrm rot="5400000">
              <a:off x="4608" y="0"/>
              <a:ext cx="1152" cy="1152"/>
              <a:chOff x="0" y="0"/>
              <a:chExt cx="1152" cy="1152"/>
            </a:xfrm>
          </p:grpSpPr>
          <p:sp>
            <p:nvSpPr>
              <p:cNvPr id="3117" name="AutoShape 45"/>
              <p:cNvSpPr>
                <a:spLocks noChangeArrowheads="1"/>
              </p:cNvSpPr>
              <p:nvPr/>
            </p:nvSpPr>
            <p:spPr bwMode="auto">
              <a:xfrm flipV="1">
                <a:off x="0" y="0"/>
                <a:ext cx="1080" cy="1080"/>
              </a:xfrm>
              <a:prstGeom prst="rtTriangle">
                <a:avLst/>
              </a:prstGeom>
              <a:solidFill>
                <a:schemeClr val="accent1"/>
              </a:solidFill>
              <a:ln w="9525">
                <a:solidFill>
                  <a:schemeClr val="tx1"/>
                </a:solidFill>
                <a:miter lim="800000"/>
                <a:headEnd/>
                <a:tailEnd/>
              </a:ln>
              <a:effectLst/>
            </p:spPr>
            <p:txBody>
              <a:bodyPr wrap="none" anchor="ctr"/>
              <a:lstStyle/>
              <a:p>
                <a:endParaRPr lang="es-ES"/>
              </a:p>
            </p:txBody>
          </p:sp>
          <p:sp>
            <p:nvSpPr>
              <p:cNvPr id="3118" name="Line 46"/>
              <p:cNvSpPr>
                <a:spLocks noChangeShapeType="1"/>
              </p:cNvSpPr>
              <p:nvPr/>
            </p:nvSpPr>
            <p:spPr bwMode="auto">
              <a:xfrm flipH="1">
                <a:off x="0" y="0"/>
                <a:ext cx="960" cy="960"/>
              </a:xfrm>
              <a:prstGeom prst="line">
                <a:avLst/>
              </a:prstGeom>
              <a:noFill/>
              <a:ln w="38100">
                <a:solidFill>
                  <a:srgbClr val="00CC00"/>
                </a:solidFill>
                <a:round/>
                <a:headEnd/>
                <a:tailEnd/>
              </a:ln>
              <a:effectLst/>
            </p:spPr>
            <p:txBody>
              <a:bodyPr wrap="none" anchor="ctr"/>
              <a:lstStyle/>
              <a:p>
                <a:endParaRPr lang="es-ES"/>
              </a:p>
            </p:txBody>
          </p:sp>
          <p:sp>
            <p:nvSpPr>
              <p:cNvPr id="3119" name="Line 47"/>
              <p:cNvSpPr>
                <a:spLocks noChangeShapeType="1"/>
              </p:cNvSpPr>
              <p:nvPr/>
            </p:nvSpPr>
            <p:spPr bwMode="auto">
              <a:xfrm flipH="1">
                <a:off x="0" y="0"/>
                <a:ext cx="1152" cy="1152"/>
              </a:xfrm>
              <a:prstGeom prst="line">
                <a:avLst/>
              </a:prstGeom>
              <a:noFill/>
              <a:ln w="38100">
                <a:solidFill>
                  <a:srgbClr val="6600FF"/>
                </a:solidFill>
                <a:round/>
                <a:headEnd/>
                <a:tailEnd/>
              </a:ln>
              <a:effectLst/>
            </p:spPr>
            <p:txBody>
              <a:bodyPr wrap="none" anchor="ctr"/>
              <a:lstStyle/>
              <a:p>
                <a:endParaRPr lang="es-ES"/>
              </a:p>
            </p:txBody>
          </p:sp>
          <p:sp>
            <p:nvSpPr>
              <p:cNvPr id="3120" name="Line 48"/>
              <p:cNvSpPr>
                <a:spLocks noChangeShapeType="1"/>
              </p:cNvSpPr>
              <p:nvPr/>
            </p:nvSpPr>
            <p:spPr bwMode="auto">
              <a:xfrm flipH="1">
                <a:off x="0" y="0"/>
                <a:ext cx="768" cy="768"/>
              </a:xfrm>
              <a:prstGeom prst="line">
                <a:avLst/>
              </a:prstGeom>
              <a:noFill/>
              <a:ln w="38100">
                <a:solidFill>
                  <a:srgbClr val="FFFF00"/>
                </a:solidFill>
                <a:round/>
                <a:headEnd/>
                <a:tailEnd/>
              </a:ln>
              <a:effectLst/>
            </p:spPr>
            <p:txBody>
              <a:bodyPr wrap="none" anchor="ctr"/>
              <a:lstStyle/>
              <a:p>
                <a:endParaRPr lang="es-ES"/>
              </a:p>
            </p:txBody>
          </p:sp>
        </p:grpSp>
      </p:grpSp>
      <p:sp>
        <p:nvSpPr>
          <p:cNvPr id="3074" name="Rectangle 2"/>
          <p:cNvSpPr>
            <a:spLocks noGrp="1" noChangeArrowheads="1"/>
          </p:cNvSpPr>
          <p:nvPr>
            <p:ph type="title"/>
          </p:nvPr>
        </p:nvSpPr>
        <p:spPr>
          <a:xfrm>
            <a:off x="361950" y="0"/>
            <a:ext cx="7772400" cy="838200"/>
          </a:xfrm>
        </p:spPr>
        <p:txBody>
          <a:bodyPr/>
          <a:lstStyle/>
          <a:p>
            <a:r>
              <a:rPr lang="es-ES_tradnl" sz="3200"/>
              <a:t>ERRORES EN LAS MEDIDAS FÍSICAS</a:t>
            </a:r>
            <a:endParaRPr lang="es-ES_tradnl"/>
          </a:p>
        </p:txBody>
      </p:sp>
      <p:sp>
        <p:nvSpPr>
          <p:cNvPr id="3075" name="Rectangle 3"/>
          <p:cNvSpPr>
            <a:spLocks noGrp="1" noChangeArrowheads="1"/>
          </p:cNvSpPr>
          <p:nvPr>
            <p:ph type="body" idx="1"/>
          </p:nvPr>
        </p:nvSpPr>
        <p:spPr>
          <a:xfrm>
            <a:off x="609600" y="1714500"/>
            <a:ext cx="7772400" cy="4114800"/>
          </a:xfrm>
        </p:spPr>
        <p:txBody>
          <a:bodyPr/>
          <a:lstStyle/>
          <a:p>
            <a:r>
              <a:rPr lang="es-ES_tradnl" u="sng"/>
              <a:t>Clasificación</a:t>
            </a:r>
            <a:r>
              <a:rPr lang="es-ES_tradnl"/>
              <a:t>:</a:t>
            </a:r>
          </a:p>
          <a:p>
            <a:r>
              <a:rPr lang="es-ES"/>
              <a:t>Errores sistemáticos </a:t>
            </a:r>
            <a:r>
              <a:rPr lang="es-ES">
                <a:sym typeface="Symbol" pitchFamily="18" charset="2"/>
              </a:rPr>
              <a:t></a:t>
            </a:r>
            <a:r>
              <a:rPr lang="es-ES"/>
              <a:t> defectos intrínsecos</a:t>
            </a:r>
          </a:p>
          <a:p>
            <a:endParaRPr lang="es-ES"/>
          </a:p>
          <a:p>
            <a:endParaRPr lang="es-ES"/>
          </a:p>
          <a:p>
            <a:r>
              <a:rPr lang="es-ES"/>
              <a:t>Errores accidentales </a:t>
            </a:r>
            <a:r>
              <a:rPr lang="es-ES">
                <a:sym typeface="Symbol" pitchFamily="18" charset="2"/>
              </a:rPr>
              <a:t></a:t>
            </a:r>
            <a:r>
              <a:rPr lang="es-ES"/>
              <a:t> causas fortuitas, tratamiento estadístico</a:t>
            </a:r>
            <a:endParaRPr lang="es-ES_tradnl"/>
          </a:p>
        </p:txBody>
      </p:sp>
      <p:sp>
        <p:nvSpPr>
          <p:cNvPr id="3077" name="Line 5"/>
          <p:cNvSpPr>
            <a:spLocks noChangeShapeType="1"/>
          </p:cNvSpPr>
          <p:nvPr/>
        </p:nvSpPr>
        <p:spPr bwMode="auto">
          <a:xfrm>
            <a:off x="2628900" y="5673725"/>
            <a:ext cx="5280025" cy="0"/>
          </a:xfrm>
          <a:prstGeom prst="line">
            <a:avLst/>
          </a:prstGeom>
          <a:noFill/>
          <a:ln w="9525">
            <a:solidFill>
              <a:srgbClr val="000000"/>
            </a:solidFill>
            <a:round/>
            <a:headEnd/>
            <a:tailEnd/>
          </a:ln>
        </p:spPr>
        <p:txBody>
          <a:bodyPr/>
          <a:lstStyle/>
          <a:p>
            <a:endParaRPr lang="es-ES"/>
          </a:p>
        </p:txBody>
      </p:sp>
      <p:sp>
        <p:nvSpPr>
          <p:cNvPr id="3078" name="Line 6"/>
          <p:cNvSpPr>
            <a:spLocks noChangeShapeType="1"/>
          </p:cNvSpPr>
          <p:nvPr/>
        </p:nvSpPr>
        <p:spPr bwMode="auto">
          <a:xfrm>
            <a:off x="2657475" y="3455988"/>
            <a:ext cx="5280025" cy="0"/>
          </a:xfrm>
          <a:prstGeom prst="line">
            <a:avLst/>
          </a:prstGeom>
          <a:noFill/>
          <a:ln w="9525">
            <a:solidFill>
              <a:srgbClr val="000000"/>
            </a:solidFill>
            <a:round/>
            <a:headEnd/>
            <a:tailEnd/>
          </a:ln>
        </p:spPr>
        <p:txBody>
          <a:bodyPr/>
          <a:lstStyle/>
          <a:p>
            <a:endParaRPr lang="es-ES"/>
          </a:p>
        </p:txBody>
      </p:sp>
      <p:grpSp>
        <p:nvGrpSpPr>
          <p:cNvPr id="3106" name="Group 34"/>
          <p:cNvGrpSpPr>
            <a:grpSpLocks/>
          </p:cNvGrpSpPr>
          <p:nvPr/>
        </p:nvGrpSpPr>
        <p:grpSpPr bwMode="auto">
          <a:xfrm>
            <a:off x="4860925" y="5532438"/>
            <a:ext cx="1490663" cy="282575"/>
            <a:chOff x="2558" y="3113"/>
            <a:chExt cx="939" cy="178"/>
          </a:xfrm>
        </p:grpSpPr>
        <p:sp>
          <p:nvSpPr>
            <p:cNvPr id="3079" name="Line 7"/>
            <p:cNvSpPr>
              <a:spLocks noChangeShapeType="1"/>
            </p:cNvSpPr>
            <p:nvPr/>
          </p:nvSpPr>
          <p:spPr bwMode="auto">
            <a:xfrm>
              <a:off x="2558" y="3113"/>
              <a:ext cx="0" cy="172"/>
            </a:xfrm>
            <a:prstGeom prst="line">
              <a:avLst/>
            </a:prstGeom>
            <a:noFill/>
            <a:ln w="9525">
              <a:solidFill>
                <a:srgbClr val="000000"/>
              </a:solidFill>
              <a:round/>
              <a:headEnd/>
              <a:tailEnd/>
            </a:ln>
          </p:spPr>
          <p:txBody>
            <a:bodyPr/>
            <a:lstStyle/>
            <a:p>
              <a:endParaRPr lang="es-ES"/>
            </a:p>
          </p:txBody>
        </p:sp>
        <p:sp>
          <p:nvSpPr>
            <p:cNvPr id="3080" name="Line 8"/>
            <p:cNvSpPr>
              <a:spLocks noChangeShapeType="1"/>
            </p:cNvSpPr>
            <p:nvPr/>
          </p:nvSpPr>
          <p:spPr bwMode="auto">
            <a:xfrm>
              <a:off x="2626" y="3113"/>
              <a:ext cx="0" cy="172"/>
            </a:xfrm>
            <a:prstGeom prst="line">
              <a:avLst/>
            </a:prstGeom>
            <a:noFill/>
            <a:ln w="9525">
              <a:solidFill>
                <a:srgbClr val="000000"/>
              </a:solidFill>
              <a:round/>
              <a:headEnd/>
              <a:tailEnd/>
            </a:ln>
          </p:spPr>
          <p:txBody>
            <a:bodyPr/>
            <a:lstStyle/>
            <a:p>
              <a:endParaRPr lang="es-ES"/>
            </a:p>
          </p:txBody>
        </p:sp>
        <p:sp>
          <p:nvSpPr>
            <p:cNvPr id="3081" name="Line 9"/>
            <p:cNvSpPr>
              <a:spLocks noChangeShapeType="1"/>
            </p:cNvSpPr>
            <p:nvPr/>
          </p:nvSpPr>
          <p:spPr bwMode="auto">
            <a:xfrm>
              <a:off x="2804" y="3113"/>
              <a:ext cx="0" cy="172"/>
            </a:xfrm>
            <a:prstGeom prst="line">
              <a:avLst/>
            </a:prstGeom>
            <a:noFill/>
            <a:ln w="9525">
              <a:solidFill>
                <a:srgbClr val="000000"/>
              </a:solidFill>
              <a:round/>
              <a:headEnd/>
              <a:tailEnd/>
            </a:ln>
          </p:spPr>
          <p:txBody>
            <a:bodyPr/>
            <a:lstStyle/>
            <a:p>
              <a:endParaRPr lang="es-ES"/>
            </a:p>
          </p:txBody>
        </p:sp>
        <p:sp>
          <p:nvSpPr>
            <p:cNvPr id="3082" name="Line 10"/>
            <p:cNvSpPr>
              <a:spLocks noChangeShapeType="1"/>
            </p:cNvSpPr>
            <p:nvPr/>
          </p:nvSpPr>
          <p:spPr bwMode="auto">
            <a:xfrm>
              <a:off x="2900" y="3113"/>
              <a:ext cx="0" cy="172"/>
            </a:xfrm>
            <a:prstGeom prst="line">
              <a:avLst/>
            </a:prstGeom>
            <a:noFill/>
            <a:ln w="9525">
              <a:solidFill>
                <a:srgbClr val="000000"/>
              </a:solidFill>
              <a:round/>
              <a:headEnd/>
              <a:tailEnd/>
            </a:ln>
          </p:spPr>
          <p:txBody>
            <a:bodyPr/>
            <a:lstStyle/>
            <a:p>
              <a:endParaRPr lang="es-ES"/>
            </a:p>
          </p:txBody>
        </p:sp>
        <p:sp>
          <p:nvSpPr>
            <p:cNvPr id="3083" name="Line 11"/>
            <p:cNvSpPr>
              <a:spLocks noChangeShapeType="1"/>
            </p:cNvSpPr>
            <p:nvPr/>
          </p:nvSpPr>
          <p:spPr bwMode="auto">
            <a:xfrm>
              <a:off x="2935" y="3113"/>
              <a:ext cx="0" cy="172"/>
            </a:xfrm>
            <a:prstGeom prst="line">
              <a:avLst/>
            </a:prstGeom>
            <a:noFill/>
            <a:ln w="9525">
              <a:solidFill>
                <a:srgbClr val="000000"/>
              </a:solidFill>
              <a:round/>
              <a:headEnd/>
              <a:tailEnd/>
            </a:ln>
          </p:spPr>
          <p:txBody>
            <a:bodyPr/>
            <a:lstStyle/>
            <a:p>
              <a:endParaRPr lang="es-ES"/>
            </a:p>
          </p:txBody>
        </p:sp>
        <p:sp>
          <p:nvSpPr>
            <p:cNvPr id="3084" name="Line 12"/>
            <p:cNvSpPr>
              <a:spLocks noChangeShapeType="1"/>
            </p:cNvSpPr>
            <p:nvPr/>
          </p:nvSpPr>
          <p:spPr bwMode="auto">
            <a:xfrm>
              <a:off x="3154" y="3113"/>
              <a:ext cx="0" cy="172"/>
            </a:xfrm>
            <a:prstGeom prst="line">
              <a:avLst/>
            </a:prstGeom>
            <a:noFill/>
            <a:ln w="9525">
              <a:solidFill>
                <a:srgbClr val="000000"/>
              </a:solidFill>
              <a:round/>
              <a:headEnd/>
              <a:tailEnd/>
            </a:ln>
          </p:spPr>
          <p:txBody>
            <a:bodyPr/>
            <a:lstStyle/>
            <a:p>
              <a:endParaRPr lang="es-ES"/>
            </a:p>
          </p:txBody>
        </p:sp>
        <p:sp>
          <p:nvSpPr>
            <p:cNvPr id="3085" name="Line 13"/>
            <p:cNvSpPr>
              <a:spLocks noChangeShapeType="1"/>
            </p:cNvSpPr>
            <p:nvPr/>
          </p:nvSpPr>
          <p:spPr bwMode="auto">
            <a:xfrm>
              <a:off x="3079" y="3113"/>
              <a:ext cx="0" cy="172"/>
            </a:xfrm>
            <a:prstGeom prst="line">
              <a:avLst/>
            </a:prstGeom>
            <a:noFill/>
            <a:ln w="9525">
              <a:solidFill>
                <a:srgbClr val="000000"/>
              </a:solidFill>
              <a:round/>
              <a:headEnd/>
              <a:tailEnd/>
            </a:ln>
          </p:spPr>
          <p:txBody>
            <a:bodyPr/>
            <a:lstStyle/>
            <a:p>
              <a:endParaRPr lang="es-ES"/>
            </a:p>
          </p:txBody>
        </p:sp>
        <p:sp>
          <p:nvSpPr>
            <p:cNvPr id="3086" name="Line 14"/>
            <p:cNvSpPr>
              <a:spLocks noChangeShapeType="1"/>
            </p:cNvSpPr>
            <p:nvPr/>
          </p:nvSpPr>
          <p:spPr bwMode="auto">
            <a:xfrm>
              <a:off x="3264" y="3113"/>
              <a:ext cx="0" cy="172"/>
            </a:xfrm>
            <a:prstGeom prst="line">
              <a:avLst/>
            </a:prstGeom>
            <a:noFill/>
            <a:ln w="9525">
              <a:solidFill>
                <a:srgbClr val="000000"/>
              </a:solidFill>
              <a:round/>
              <a:headEnd/>
              <a:tailEnd/>
            </a:ln>
          </p:spPr>
          <p:txBody>
            <a:bodyPr/>
            <a:lstStyle/>
            <a:p>
              <a:endParaRPr lang="es-ES"/>
            </a:p>
          </p:txBody>
        </p:sp>
        <p:sp>
          <p:nvSpPr>
            <p:cNvPr id="3088" name="Line 16"/>
            <p:cNvSpPr>
              <a:spLocks noChangeShapeType="1"/>
            </p:cNvSpPr>
            <p:nvPr/>
          </p:nvSpPr>
          <p:spPr bwMode="auto">
            <a:xfrm>
              <a:off x="3497" y="3120"/>
              <a:ext cx="0" cy="171"/>
            </a:xfrm>
            <a:prstGeom prst="line">
              <a:avLst/>
            </a:prstGeom>
            <a:noFill/>
            <a:ln w="9525">
              <a:solidFill>
                <a:srgbClr val="000000"/>
              </a:solidFill>
              <a:round/>
              <a:headEnd/>
              <a:tailEnd/>
            </a:ln>
          </p:spPr>
          <p:txBody>
            <a:bodyPr/>
            <a:lstStyle/>
            <a:p>
              <a:endParaRPr lang="es-ES"/>
            </a:p>
          </p:txBody>
        </p:sp>
      </p:grpSp>
      <p:grpSp>
        <p:nvGrpSpPr>
          <p:cNvPr id="3108" name="Group 36"/>
          <p:cNvGrpSpPr>
            <a:grpSpLocks/>
          </p:cNvGrpSpPr>
          <p:nvPr/>
        </p:nvGrpSpPr>
        <p:grpSpPr bwMode="auto">
          <a:xfrm>
            <a:off x="5529263" y="5162550"/>
            <a:ext cx="1970087" cy="414338"/>
            <a:chOff x="3723" y="3300"/>
            <a:chExt cx="1241" cy="261"/>
          </a:xfrm>
        </p:grpSpPr>
        <p:sp>
          <p:nvSpPr>
            <p:cNvPr id="3087" name="Line 15"/>
            <p:cNvSpPr>
              <a:spLocks noChangeShapeType="1"/>
            </p:cNvSpPr>
            <p:nvPr/>
          </p:nvSpPr>
          <p:spPr bwMode="auto">
            <a:xfrm>
              <a:off x="3764" y="3313"/>
              <a:ext cx="0" cy="248"/>
            </a:xfrm>
            <a:prstGeom prst="line">
              <a:avLst/>
            </a:prstGeom>
            <a:noFill/>
            <a:ln w="9525">
              <a:solidFill>
                <a:srgbClr val="000000"/>
              </a:solidFill>
              <a:round/>
              <a:headEnd/>
              <a:tailEnd type="triangle" w="med" len="med"/>
            </a:ln>
          </p:spPr>
          <p:txBody>
            <a:bodyPr/>
            <a:lstStyle/>
            <a:p>
              <a:endParaRPr lang="es-ES"/>
            </a:p>
          </p:txBody>
        </p:sp>
        <p:sp>
          <p:nvSpPr>
            <p:cNvPr id="3089" name="Text Box 17"/>
            <p:cNvSpPr txBox="1">
              <a:spLocks noChangeArrowheads="1"/>
            </p:cNvSpPr>
            <p:nvPr/>
          </p:nvSpPr>
          <p:spPr bwMode="auto">
            <a:xfrm>
              <a:off x="3723" y="3300"/>
              <a:ext cx="1241" cy="199"/>
            </a:xfrm>
            <a:prstGeom prst="rect">
              <a:avLst/>
            </a:prstGeom>
            <a:noFill/>
            <a:ln w="9525">
              <a:noFill/>
              <a:miter lim="800000"/>
              <a:headEnd/>
              <a:tailEnd/>
            </a:ln>
          </p:spPr>
          <p:txBody>
            <a:bodyPr/>
            <a:lstStyle/>
            <a:p>
              <a:r>
                <a:rPr lang="es-ES_tradnl" sz="1200"/>
                <a:t> </a:t>
              </a:r>
              <a:r>
                <a:rPr lang="es-ES_tradnl" sz="1600"/>
                <a:t>Valor verdadero</a:t>
              </a:r>
              <a:endParaRPr lang="es-ES_tradnl" sz="1200"/>
            </a:p>
          </p:txBody>
        </p:sp>
      </p:grpSp>
      <p:grpSp>
        <p:nvGrpSpPr>
          <p:cNvPr id="3105" name="Group 33"/>
          <p:cNvGrpSpPr>
            <a:grpSpLocks/>
          </p:cNvGrpSpPr>
          <p:nvPr/>
        </p:nvGrpSpPr>
        <p:grpSpPr bwMode="auto">
          <a:xfrm>
            <a:off x="3768725" y="3325813"/>
            <a:ext cx="1241425" cy="273050"/>
            <a:chOff x="1858" y="3703"/>
            <a:chExt cx="782" cy="172"/>
          </a:xfrm>
        </p:grpSpPr>
        <p:sp>
          <p:nvSpPr>
            <p:cNvPr id="3090" name="Line 18"/>
            <p:cNvSpPr>
              <a:spLocks noChangeShapeType="1"/>
            </p:cNvSpPr>
            <p:nvPr/>
          </p:nvSpPr>
          <p:spPr bwMode="auto">
            <a:xfrm>
              <a:off x="1858" y="3703"/>
              <a:ext cx="0" cy="172"/>
            </a:xfrm>
            <a:prstGeom prst="line">
              <a:avLst/>
            </a:prstGeom>
            <a:noFill/>
            <a:ln w="9525">
              <a:solidFill>
                <a:srgbClr val="000000"/>
              </a:solidFill>
              <a:round/>
              <a:headEnd/>
              <a:tailEnd/>
            </a:ln>
          </p:spPr>
          <p:txBody>
            <a:bodyPr/>
            <a:lstStyle/>
            <a:p>
              <a:endParaRPr lang="es-ES"/>
            </a:p>
          </p:txBody>
        </p:sp>
        <p:sp>
          <p:nvSpPr>
            <p:cNvPr id="3091" name="Line 19"/>
            <p:cNvSpPr>
              <a:spLocks noChangeShapeType="1"/>
            </p:cNvSpPr>
            <p:nvPr/>
          </p:nvSpPr>
          <p:spPr bwMode="auto">
            <a:xfrm>
              <a:off x="1961" y="3703"/>
              <a:ext cx="0" cy="172"/>
            </a:xfrm>
            <a:prstGeom prst="line">
              <a:avLst/>
            </a:prstGeom>
            <a:noFill/>
            <a:ln w="9525">
              <a:solidFill>
                <a:srgbClr val="000000"/>
              </a:solidFill>
              <a:round/>
              <a:headEnd/>
              <a:tailEnd/>
            </a:ln>
          </p:spPr>
          <p:txBody>
            <a:bodyPr/>
            <a:lstStyle/>
            <a:p>
              <a:endParaRPr lang="es-ES"/>
            </a:p>
          </p:txBody>
        </p:sp>
        <p:sp>
          <p:nvSpPr>
            <p:cNvPr id="3092" name="Line 20"/>
            <p:cNvSpPr>
              <a:spLocks noChangeShapeType="1"/>
            </p:cNvSpPr>
            <p:nvPr/>
          </p:nvSpPr>
          <p:spPr bwMode="auto">
            <a:xfrm>
              <a:off x="2105" y="3703"/>
              <a:ext cx="0" cy="172"/>
            </a:xfrm>
            <a:prstGeom prst="line">
              <a:avLst/>
            </a:prstGeom>
            <a:noFill/>
            <a:ln w="9525">
              <a:solidFill>
                <a:srgbClr val="000000"/>
              </a:solidFill>
              <a:round/>
              <a:headEnd/>
              <a:tailEnd/>
            </a:ln>
          </p:spPr>
          <p:txBody>
            <a:bodyPr/>
            <a:lstStyle/>
            <a:p>
              <a:endParaRPr lang="es-ES"/>
            </a:p>
          </p:txBody>
        </p:sp>
        <p:sp>
          <p:nvSpPr>
            <p:cNvPr id="3093" name="Line 21"/>
            <p:cNvSpPr>
              <a:spLocks noChangeShapeType="1"/>
            </p:cNvSpPr>
            <p:nvPr/>
          </p:nvSpPr>
          <p:spPr bwMode="auto">
            <a:xfrm>
              <a:off x="2166" y="3703"/>
              <a:ext cx="0" cy="172"/>
            </a:xfrm>
            <a:prstGeom prst="line">
              <a:avLst/>
            </a:prstGeom>
            <a:noFill/>
            <a:ln w="9525">
              <a:solidFill>
                <a:srgbClr val="000000"/>
              </a:solidFill>
              <a:round/>
              <a:headEnd/>
              <a:tailEnd/>
            </a:ln>
          </p:spPr>
          <p:txBody>
            <a:bodyPr/>
            <a:lstStyle/>
            <a:p>
              <a:endParaRPr lang="es-ES"/>
            </a:p>
          </p:txBody>
        </p:sp>
        <p:sp>
          <p:nvSpPr>
            <p:cNvPr id="3094" name="Line 22"/>
            <p:cNvSpPr>
              <a:spLocks noChangeShapeType="1"/>
            </p:cNvSpPr>
            <p:nvPr/>
          </p:nvSpPr>
          <p:spPr bwMode="auto">
            <a:xfrm>
              <a:off x="2242" y="3703"/>
              <a:ext cx="0" cy="172"/>
            </a:xfrm>
            <a:prstGeom prst="line">
              <a:avLst/>
            </a:prstGeom>
            <a:noFill/>
            <a:ln w="9525">
              <a:solidFill>
                <a:srgbClr val="000000"/>
              </a:solidFill>
              <a:round/>
              <a:headEnd/>
              <a:tailEnd/>
            </a:ln>
          </p:spPr>
          <p:txBody>
            <a:bodyPr/>
            <a:lstStyle/>
            <a:p>
              <a:endParaRPr lang="es-ES"/>
            </a:p>
          </p:txBody>
        </p:sp>
        <p:sp>
          <p:nvSpPr>
            <p:cNvPr id="3095" name="Line 23"/>
            <p:cNvSpPr>
              <a:spLocks noChangeShapeType="1"/>
            </p:cNvSpPr>
            <p:nvPr/>
          </p:nvSpPr>
          <p:spPr bwMode="auto">
            <a:xfrm>
              <a:off x="2455" y="3703"/>
              <a:ext cx="0" cy="172"/>
            </a:xfrm>
            <a:prstGeom prst="line">
              <a:avLst/>
            </a:prstGeom>
            <a:noFill/>
            <a:ln w="9525">
              <a:solidFill>
                <a:srgbClr val="000000"/>
              </a:solidFill>
              <a:round/>
              <a:headEnd/>
              <a:tailEnd/>
            </a:ln>
          </p:spPr>
          <p:txBody>
            <a:bodyPr/>
            <a:lstStyle/>
            <a:p>
              <a:endParaRPr lang="es-ES"/>
            </a:p>
          </p:txBody>
        </p:sp>
        <p:sp>
          <p:nvSpPr>
            <p:cNvPr id="3096" name="Line 24"/>
            <p:cNvSpPr>
              <a:spLocks noChangeShapeType="1"/>
            </p:cNvSpPr>
            <p:nvPr/>
          </p:nvSpPr>
          <p:spPr bwMode="auto">
            <a:xfrm>
              <a:off x="2352" y="3703"/>
              <a:ext cx="0" cy="172"/>
            </a:xfrm>
            <a:prstGeom prst="line">
              <a:avLst/>
            </a:prstGeom>
            <a:noFill/>
            <a:ln w="9525">
              <a:solidFill>
                <a:srgbClr val="000000"/>
              </a:solidFill>
              <a:round/>
              <a:headEnd/>
              <a:tailEnd/>
            </a:ln>
          </p:spPr>
          <p:txBody>
            <a:bodyPr/>
            <a:lstStyle/>
            <a:p>
              <a:endParaRPr lang="es-ES"/>
            </a:p>
          </p:txBody>
        </p:sp>
        <p:sp>
          <p:nvSpPr>
            <p:cNvPr id="3097" name="Line 25"/>
            <p:cNvSpPr>
              <a:spLocks noChangeShapeType="1"/>
            </p:cNvSpPr>
            <p:nvPr/>
          </p:nvSpPr>
          <p:spPr bwMode="auto">
            <a:xfrm>
              <a:off x="2564" y="3703"/>
              <a:ext cx="0" cy="172"/>
            </a:xfrm>
            <a:prstGeom prst="line">
              <a:avLst/>
            </a:prstGeom>
            <a:noFill/>
            <a:ln w="9525">
              <a:solidFill>
                <a:srgbClr val="000000"/>
              </a:solidFill>
              <a:round/>
              <a:headEnd/>
              <a:tailEnd/>
            </a:ln>
          </p:spPr>
          <p:txBody>
            <a:bodyPr/>
            <a:lstStyle/>
            <a:p>
              <a:endParaRPr lang="es-ES"/>
            </a:p>
          </p:txBody>
        </p:sp>
        <p:sp>
          <p:nvSpPr>
            <p:cNvPr id="3099" name="Line 27"/>
            <p:cNvSpPr>
              <a:spLocks noChangeShapeType="1"/>
            </p:cNvSpPr>
            <p:nvPr/>
          </p:nvSpPr>
          <p:spPr bwMode="auto">
            <a:xfrm>
              <a:off x="2640" y="3703"/>
              <a:ext cx="0" cy="172"/>
            </a:xfrm>
            <a:prstGeom prst="line">
              <a:avLst/>
            </a:prstGeom>
            <a:noFill/>
            <a:ln w="9525">
              <a:solidFill>
                <a:srgbClr val="000000"/>
              </a:solidFill>
              <a:round/>
              <a:headEnd/>
              <a:tailEnd/>
            </a:ln>
          </p:spPr>
          <p:txBody>
            <a:bodyPr/>
            <a:lstStyle/>
            <a:p>
              <a:endParaRPr lang="es-ES"/>
            </a:p>
          </p:txBody>
        </p:sp>
      </p:grpSp>
      <p:grpSp>
        <p:nvGrpSpPr>
          <p:cNvPr id="3107" name="Group 35"/>
          <p:cNvGrpSpPr>
            <a:grpSpLocks/>
          </p:cNvGrpSpPr>
          <p:nvPr/>
        </p:nvGrpSpPr>
        <p:grpSpPr bwMode="auto">
          <a:xfrm>
            <a:off x="5521325" y="2901950"/>
            <a:ext cx="1970088" cy="412750"/>
            <a:chOff x="3742" y="2116"/>
            <a:chExt cx="1241" cy="260"/>
          </a:xfrm>
        </p:grpSpPr>
        <p:sp>
          <p:nvSpPr>
            <p:cNvPr id="3098" name="Line 26"/>
            <p:cNvSpPr>
              <a:spLocks noChangeShapeType="1"/>
            </p:cNvSpPr>
            <p:nvPr/>
          </p:nvSpPr>
          <p:spPr bwMode="auto">
            <a:xfrm>
              <a:off x="3783" y="2129"/>
              <a:ext cx="0" cy="247"/>
            </a:xfrm>
            <a:prstGeom prst="line">
              <a:avLst/>
            </a:prstGeom>
            <a:noFill/>
            <a:ln w="9525">
              <a:solidFill>
                <a:srgbClr val="000000"/>
              </a:solidFill>
              <a:round/>
              <a:headEnd/>
              <a:tailEnd type="triangle" w="med" len="med"/>
            </a:ln>
          </p:spPr>
          <p:txBody>
            <a:bodyPr/>
            <a:lstStyle/>
            <a:p>
              <a:endParaRPr lang="es-ES"/>
            </a:p>
          </p:txBody>
        </p:sp>
        <p:sp>
          <p:nvSpPr>
            <p:cNvPr id="3100" name="Text Box 28"/>
            <p:cNvSpPr txBox="1">
              <a:spLocks noChangeArrowheads="1"/>
            </p:cNvSpPr>
            <p:nvPr/>
          </p:nvSpPr>
          <p:spPr bwMode="auto">
            <a:xfrm>
              <a:off x="3742" y="2116"/>
              <a:ext cx="1241" cy="198"/>
            </a:xfrm>
            <a:prstGeom prst="rect">
              <a:avLst/>
            </a:prstGeom>
            <a:noFill/>
            <a:ln w="9525">
              <a:noFill/>
              <a:miter lim="800000"/>
              <a:headEnd/>
              <a:tailEnd/>
            </a:ln>
          </p:spPr>
          <p:txBody>
            <a:bodyPr/>
            <a:lstStyle/>
            <a:p>
              <a:r>
                <a:rPr lang="es-ES_tradnl" sz="1200"/>
                <a:t> </a:t>
              </a:r>
              <a:r>
                <a:rPr lang="es-ES_tradnl" sz="1600"/>
                <a:t>Valor verdadero</a:t>
              </a:r>
              <a:endParaRPr lang="es-ES_tradnl" sz="120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1+#ppt_w/2"/>
                                          </p:val>
                                        </p:tav>
                                        <p:tav tm="100000">
                                          <p:val>
                                            <p:strVal val="#ppt_x"/>
                                          </p:val>
                                        </p:tav>
                                      </p:tavLst>
                                    </p:anim>
                                    <p:anim calcmode="lin" valueType="num">
                                      <p:cBhvr additive="base">
                                        <p:cTn id="8" dur="500" fill="hold"/>
                                        <p:tgtEl>
                                          <p:spTgt spid="307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3075">
                                            <p:txEl>
                                              <p:pRg st="0" end="0"/>
                                            </p:txEl>
                                          </p:spTgt>
                                        </p:tgtEl>
                                        <p:attrNameLst>
                                          <p:attrName>style.visibility</p:attrName>
                                        </p:attrNameLst>
                                      </p:cBhvr>
                                      <p:to>
                                        <p:strVal val="visible"/>
                                      </p:to>
                                    </p:set>
                                    <p:animEffect transition="in" filter="wipe(left)">
                                      <p:cBhvr>
                                        <p:cTn id="13" dur="500"/>
                                        <p:tgtEl>
                                          <p:spTgt spid="307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075">
                                            <p:txEl>
                                              <p:pRg st="1" end="1"/>
                                            </p:txEl>
                                          </p:spTgt>
                                        </p:tgtEl>
                                        <p:attrNameLst>
                                          <p:attrName>style.visibility</p:attrName>
                                        </p:attrNameLst>
                                      </p:cBhvr>
                                      <p:to>
                                        <p:strVal val="visible"/>
                                      </p:to>
                                    </p:set>
                                    <p:animEffect transition="in" filter="wipe(left)">
                                      <p:cBhvr>
                                        <p:cTn id="18" dur="500"/>
                                        <p:tgtEl>
                                          <p:spTgt spid="307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animEffect transition="in" filter="wipe(left)">
                                      <p:cBhvr>
                                        <p:cTn id="23" dur="500"/>
                                        <p:tgtEl>
                                          <p:spTgt spid="307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078"/>
                                        </p:tgtEl>
                                        <p:attrNameLst>
                                          <p:attrName>style.visibility</p:attrName>
                                        </p:attrNameLst>
                                      </p:cBhvr>
                                      <p:to>
                                        <p:strVal val="visible"/>
                                      </p:to>
                                    </p:set>
                                    <p:animEffect transition="in" filter="wipe(left)">
                                      <p:cBhvr>
                                        <p:cTn id="28" dur="500"/>
                                        <p:tgtEl>
                                          <p:spTgt spid="3078"/>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3" fill="hold" nodeType="clickEffect">
                                  <p:stCondLst>
                                    <p:cond delay="0"/>
                                  </p:stCondLst>
                                  <p:childTnLst>
                                    <p:set>
                                      <p:cBhvr>
                                        <p:cTn id="32" dur="1" fill="hold">
                                          <p:stCondLst>
                                            <p:cond delay="0"/>
                                          </p:stCondLst>
                                        </p:cTn>
                                        <p:tgtEl>
                                          <p:spTgt spid="3107"/>
                                        </p:tgtEl>
                                        <p:attrNameLst>
                                          <p:attrName>style.visibility</p:attrName>
                                        </p:attrNameLst>
                                      </p:cBhvr>
                                      <p:to>
                                        <p:strVal val="visible"/>
                                      </p:to>
                                    </p:set>
                                    <p:anim calcmode="lin" valueType="num">
                                      <p:cBhvr additive="base">
                                        <p:cTn id="33" dur="500" fill="hold"/>
                                        <p:tgtEl>
                                          <p:spTgt spid="3107"/>
                                        </p:tgtEl>
                                        <p:attrNameLst>
                                          <p:attrName>ppt_x</p:attrName>
                                        </p:attrNameLst>
                                      </p:cBhvr>
                                      <p:tavLst>
                                        <p:tav tm="0">
                                          <p:val>
                                            <p:strVal val="1+#ppt_w/2"/>
                                          </p:val>
                                        </p:tav>
                                        <p:tav tm="100000">
                                          <p:val>
                                            <p:strVal val="#ppt_x"/>
                                          </p:val>
                                        </p:tav>
                                      </p:tavLst>
                                    </p:anim>
                                    <p:anim calcmode="lin" valueType="num">
                                      <p:cBhvr additive="base">
                                        <p:cTn id="34" dur="500" fill="hold"/>
                                        <p:tgtEl>
                                          <p:spTgt spid="3107"/>
                                        </p:tgtEl>
                                        <p:attrNameLst>
                                          <p:attrName>ppt_y</p:attrName>
                                        </p:attrNameLst>
                                      </p:cBhvr>
                                      <p:tavLst>
                                        <p:tav tm="0">
                                          <p:val>
                                            <p:strVal val="0-#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3105"/>
                                        </p:tgtEl>
                                        <p:attrNameLst>
                                          <p:attrName>style.visibility</p:attrName>
                                        </p:attrNameLst>
                                      </p:cBhvr>
                                      <p:to>
                                        <p:strVal val="visible"/>
                                      </p:to>
                                    </p:set>
                                    <p:animEffect transition="in" filter="wipe(left)">
                                      <p:cBhvr>
                                        <p:cTn id="39" dur="500"/>
                                        <p:tgtEl>
                                          <p:spTgt spid="3105"/>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3077"/>
                                        </p:tgtEl>
                                        <p:attrNameLst>
                                          <p:attrName>style.visibility</p:attrName>
                                        </p:attrNameLst>
                                      </p:cBhvr>
                                      <p:to>
                                        <p:strVal val="visible"/>
                                      </p:to>
                                    </p:set>
                                    <p:animEffect transition="in" filter="wipe(left)">
                                      <p:cBhvr>
                                        <p:cTn id="44" dur="500"/>
                                        <p:tgtEl>
                                          <p:spTgt spid="3077"/>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nodeType="clickEffect">
                                  <p:stCondLst>
                                    <p:cond delay="0"/>
                                  </p:stCondLst>
                                  <p:childTnLst>
                                    <p:set>
                                      <p:cBhvr>
                                        <p:cTn id="48" dur="1" fill="hold">
                                          <p:stCondLst>
                                            <p:cond delay="0"/>
                                          </p:stCondLst>
                                        </p:cTn>
                                        <p:tgtEl>
                                          <p:spTgt spid="3108"/>
                                        </p:tgtEl>
                                        <p:attrNameLst>
                                          <p:attrName>style.visibility</p:attrName>
                                        </p:attrNameLst>
                                      </p:cBhvr>
                                      <p:to>
                                        <p:strVal val="visible"/>
                                      </p:to>
                                    </p:set>
                                    <p:anim calcmode="lin" valueType="num">
                                      <p:cBhvr additive="base">
                                        <p:cTn id="49" dur="500" fill="hold"/>
                                        <p:tgtEl>
                                          <p:spTgt spid="3108"/>
                                        </p:tgtEl>
                                        <p:attrNameLst>
                                          <p:attrName>ppt_x</p:attrName>
                                        </p:attrNameLst>
                                      </p:cBhvr>
                                      <p:tavLst>
                                        <p:tav tm="0">
                                          <p:val>
                                            <p:strVal val="1+#ppt_w/2"/>
                                          </p:val>
                                        </p:tav>
                                        <p:tav tm="100000">
                                          <p:val>
                                            <p:strVal val="#ppt_x"/>
                                          </p:val>
                                        </p:tav>
                                      </p:tavLst>
                                    </p:anim>
                                    <p:anim calcmode="lin" valueType="num">
                                      <p:cBhvr additive="base">
                                        <p:cTn id="50" dur="500" fill="hold"/>
                                        <p:tgtEl>
                                          <p:spTgt spid="3108"/>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nodeType="clickEffect">
                                  <p:stCondLst>
                                    <p:cond delay="0"/>
                                  </p:stCondLst>
                                  <p:childTnLst>
                                    <p:set>
                                      <p:cBhvr>
                                        <p:cTn id="54" dur="1" fill="hold">
                                          <p:stCondLst>
                                            <p:cond delay="0"/>
                                          </p:stCondLst>
                                        </p:cTn>
                                        <p:tgtEl>
                                          <p:spTgt spid="3106"/>
                                        </p:tgtEl>
                                        <p:attrNameLst>
                                          <p:attrName>style.visibility</p:attrName>
                                        </p:attrNameLst>
                                      </p:cBhvr>
                                      <p:to>
                                        <p:strVal val="visible"/>
                                      </p:to>
                                    </p:set>
                                    <p:animEffect transition="in" filter="wipe(left)">
                                      <p:cBhvr>
                                        <p:cTn id="55" dur="500"/>
                                        <p:tgtEl>
                                          <p:spTgt spid="3106"/>
                                        </p:tgtEl>
                                      </p:cBhvr>
                                    </p:animEffect>
                                  </p:childTnLst>
                                </p:cTn>
                              </p:par>
                            </p:childTnLst>
                          </p:cTn>
                        </p:par>
                      </p:childTnLst>
                    </p:cTn>
                  </p:par>
                  <p:par>
                    <p:cTn id="56" fill="hold">
                      <p:stCondLst>
                        <p:cond delay="indefinite"/>
                      </p:stCondLst>
                      <p:childTnLst>
                        <p:par>
                          <p:cTn id="57" fill="hold">
                            <p:stCondLst>
                              <p:cond delay="0"/>
                            </p:stCondLst>
                            <p:childTnLst>
                              <p:par>
                                <p:cTn id="58" presetID="2" presetClass="entr" presetSubtype="12" fill="hold" nodeType="clickEffect">
                                  <p:stCondLst>
                                    <p:cond delay="0"/>
                                  </p:stCondLst>
                                  <p:childTnLst>
                                    <p:set>
                                      <p:cBhvr>
                                        <p:cTn id="59" dur="1" fill="hold">
                                          <p:stCondLst>
                                            <p:cond delay="0"/>
                                          </p:stCondLst>
                                        </p:cTn>
                                        <p:tgtEl>
                                          <p:spTgt spid="3114"/>
                                        </p:tgtEl>
                                        <p:attrNameLst>
                                          <p:attrName>style.visibility</p:attrName>
                                        </p:attrNameLst>
                                      </p:cBhvr>
                                      <p:to>
                                        <p:strVal val="visible"/>
                                      </p:to>
                                    </p:set>
                                    <p:anim calcmode="lin" valueType="num">
                                      <p:cBhvr additive="base">
                                        <p:cTn id="60" dur="500" fill="hold"/>
                                        <p:tgtEl>
                                          <p:spTgt spid="3114"/>
                                        </p:tgtEl>
                                        <p:attrNameLst>
                                          <p:attrName>ppt_x</p:attrName>
                                        </p:attrNameLst>
                                      </p:cBhvr>
                                      <p:tavLst>
                                        <p:tav tm="0">
                                          <p:val>
                                            <p:strVal val="0-#ppt_w/2"/>
                                          </p:val>
                                        </p:tav>
                                        <p:tav tm="100000">
                                          <p:val>
                                            <p:strVal val="#ppt_x"/>
                                          </p:val>
                                        </p:tav>
                                      </p:tavLst>
                                    </p:anim>
                                    <p:anim calcmode="lin" valueType="num">
                                      <p:cBhvr additive="base">
                                        <p:cTn id="61" dur="500" fill="hold"/>
                                        <p:tgtEl>
                                          <p:spTgt spid="31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utoUpdateAnimBg="0"/>
      <p:bldP spid="3075" grpId="0" build="p" autoUpdateAnimBg="0"/>
      <p:bldP spid="3077" grpId="0" animBg="1"/>
      <p:bldP spid="3078"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 name="5 Marcador de número de diapositiva"/>
          <p:cNvSpPr>
            <a:spLocks noGrp="1"/>
          </p:cNvSpPr>
          <p:nvPr>
            <p:ph type="sldNum" sz="quarter" idx="12"/>
          </p:nvPr>
        </p:nvSpPr>
        <p:spPr/>
        <p:txBody>
          <a:bodyPr/>
          <a:lstStyle/>
          <a:p>
            <a:fld id="{494D88BC-9368-4034-91BF-D24D6FB8A0C3}" type="slidenum">
              <a:rPr lang="en-US"/>
              <a:pPr/>
              <a:t>20</a:t>
            </a:fld>
            <a:endParaRPr lang="en-US"/>
          </a:p>
        </p:txBody>
      </p:sp>
      <p:sp>
        <p:nvSpPr>
          <p:cNvPr id="16386" name="Rectangle 2"/>
          <p:cNvSpPr>
            <a:spLocks noGrp="1" noChangeArrowheads="1"/>
          </p:cNvSpPr>
          <p:nvPr>
            <p:ph type="title"/>
          </p:nvPr>
        </p:nvSpPr>
        <p:spPr>
          <a:xfrm>
            <a:off x="552450" y="0"/>
            <a:ext cx="7239000" cy="762000"/>
          </a:xfrm>
        </p:spPr>
        <p:txBody>
          <a:bodyPr/>
          <a:lstStyle/>
          <a:p>
            <a:r>
              <a:rPr lang="es-ES_tradnl" sz="3600"/>
              <a:t>CASO PARTICULAR 1: productos</a:t>
            </a:r>
            <a:endParaRPr lang="es-ES_tradnl" sz="3200"/>
          </a:p>
        </p:txBody>
      </p:sp>
      <p:sp>
        <p:nvSpPr>
          <p:cNvPr id="16387" name="Rectangle 3"/>
          <p:cNvSpPr>
            <a:spLocks noGrp="1" noChangeArrowheads="1"/>
          </p:cNvSpPr>
          <p:nvPr>
            <p:ph type="body" idx="1"/>
          </p:nvPr>
        </p:nvSpPr>
        <p:spPr>
          <a:xfrm>
            <a:off x="685800" y="838200"/>
            <a:ext cx="7772400" cy="1905000"/>
          </a:xfrm>
        </p:spPr>
        <p:txBody>
          <a:bodyPr/>
          <a:lstStyle/>
          <a:p>
            <a:r>
              <a:rPr lang="es-ES_tradnl">
                <a:effectLst>
                  <a:outerShdw blurRad="38100" dist="38100" dir="2700000" algn="tl">
                    <a:srgbClr val="C0C0C0"/>
                  </a:outerShdw>
                </a:effectLst>
              </a:rPr>
              <a:t>La función consta exclusivamente de productos y/o cocientes</a:t>
            </a:r>
            <a:endParaRPr lang="es-ES_tradnl"/>
          </a:p>
        </p:txBody>
      </p:sp>
      <p:graphicFrame>
        <p:nvGraphicFramePr>
          <p:cNvPr id="16388" name="Object 4"/>
          <p:cNvGraphicFramePr>
            <a:graphicFrameLocks noChangeAspect="1"/>
          </p:cNvGraphicFramePr>
          <p:nvPr/>
        </p:nvGraphicFramePr>
        <p:xfrm>
          <a:off x="2819400" y="1905000"/>
          <a:ext cx="3003550" cy="584200"/>
        </p:xfrm>
        <a:graphic>
          <a:graphicData uri="http://schemas.openxmlformats.org/presentationml/2006/ole">
            <p:oleObj spid="_x0000_s16388" name="Ecuación" r:id="rId3" imgW="1892160" imgH="368280" progId="Equation.3">
              <p:embed/>
            </p:oleObj>
          </a:graphicData>
        </a:graphic>
      </p:graphicFrame>
      <p:sp>
        <p:nvSpPr>
          <p:cNvPr id="16389" name="Rectangle 5"/>
          <p:cNvSpPr>
            <a:spLocks noChangeArrowheads="1"/>
          </p:cNvSpPr>
          <p:nvPr/>
        </p:nvSpPr>
        <p:spPr bwMode="auto">
          <a:xfrm>
            <a:off x="685800" y="2743200"/>
            <a:ext cx="7772400" cy="838200"/>
          </a:xfrm>
          <a:prstGeom prst="rect">
            <a:avLst/>
          </a:prstGeom>
          <a:noFill/>
          <a:ln w="9525">
            <a:noFill/>
            <a:miter lim="800000"/>
            <a:headEnd/>
            <a:tailEnd/>
          </a:ln>
          <a:effectLst/>
        </p:spPr>
        <p:txBody>
          <a:bodyPr/>
          <a:lstStyle/>
          <a:p>
            <a:r>
              <a:rPr lang="es-ES_tradnl"/>
              <a:t>Derivadas parciales</a:t>
            </a:r>
          </a:p>
        </p:txBody>
      </p:sp>
      <p:graphicFrame>
        <p:nvGraphicFramePr>
          <p:cNvPr id="16390" name="Object 6"/>
          <p:cNvGraphicFramePr>
            <a:graphicFrameLocks noChangeAspect="1"/>
          </p:cNvGraphicFramePr>
          <p:nvPr/>
        </p:nvGraphicFramePr>
        <p:xfrm>
          <a:off x="1371600" y="3327400"/>
          <a:ext cx="1181100" cy="671513"/>
        </p:xfrm>
        <a:graphic>
          <a:graphicData uri="http://schemas.openxmlformats.org/presentationml/2006/ole">
            <p:oleObj spid="_x0000_s16390" name="Ecuación" r:id="rId4" imgW="1180800" imgH="672840" progId="Equation.3">
              <p:embed/>
            </p:oleObj>
          </a:graphicData>
        </a:graphic>
      </p:graphicFrame>
      <p:graphicFrame>
        <p:nvGraphicFramePr>
          <p:cNvPr id="16391" name="Object 7"/>
          <p:cNvGraphicFramePr>
            <a:graphicFrameLocks noChangeAspect="1"/>
          </p:cNvGraphicFramePr>
          <p:nvPr/>
        </p:nvGraphicFramePr>
        <p:xfrm>
          <a:off x="3886200" y="3327400"/>
          <a:ext cx="1244600" cy="671513"/>
        </p:xfrm>
        <a:graphic>
          <a:graphicData uri="http://schemas.openxmlformats.org/presentationml/2006/ole">
            <p:oleObj spid="_x0000_s16391" name="Ecuación" r:id="rId5" imgW="1244520" imgH="672840" progId="Equation.3">
              <p:embed/>
            </p:oleObj>
          </a:graphicData>
        </a:graphic>
      </p:graphicFrame>
      <p:graphicFrame>
        <p:nvGraphicFramePr>
          <p:cNvPr id="16392" name="Object 8"/>
          <p:cNvGraphicFramePr>
            <a:graphicFrameLocks noChangeAspect="1"/>
          </p:cNvGraphicFramePr>
          <p:nvPr/>
        </p:nvGraphicFramePr>
        <p:xfrm>
          <a:off x="6172200" y="3327400"/>
          <a:ext cx="1409700" cy="671513"/>
        </p:xfrm>
        <a:graphic>
          <a:graphicData uri="http://schemas.openxmlformats.org/presentationml/2006/ole">
            <p:oleObj spid="_x0000_s16392" name="Ecuación" r:id="rId6" imgW="1409400" imgH="672840" progId="Equation.3">
              <p:embed/>
            </p:oleObj>
          </a:graphicData>
        </a:graphic>
      </p:graphicFrame>
      <p:sp>
        <p:nvSpPr>
          <p:cNvPr id="16393" name="Rectangle 9"/>
          <p:cNvSpPr>
            <a:spLocks noChangeArrowheads="1"/>
          </p:cNvSpPr>
          <p:nvPr/>
        </p:nvSpPr>
        <p:spPr bwMode="auto">
          <a:xfrm>
            <a:off x="685800" y="4191000"/>
            <a:ext cx="7772400" cy="838200"/>
          </a:xfrm>
          <a:prstGeom prst="rect">
            <a:avLst/>
          </a:prstGeom>
          <a:noFill/>
          <a:ln w="9525">
            <a:noFill/>
            <a:miter lim="800000"/>
            <a:headEnd/>
            <a:tailEnd/>
          </a:ln>
          <a:effectLst/>
        </p:spPr>
        <p:txBody>
          <a:bodyPr/>
          <a:lstStyle/>
          <a:p>
            <a:r>
              <a:rPr lang="es-ES_tradnl"/>
              <a:t>Error máximo (expresado como error relativo)</a:t>
            </a:r>
          </a:p>
        </p:txBody>
      </p:sp>
      <p:grpSp>
        <p:nvGrpSpPr>
          <p:cNvPr id="16405" name="Group 21"/>
          <p:cNvGrpSpPr>
            <a:grpSpLocks/>
          </p:cNvGrpSpPr>
          <p:nvPr/>
        </p:nvGrpSpPr>
        <p:grpSpPr bwMode="auto">
          <a:xfrm>
            <a:off x="2438400" y="5219700"/>
            <a:ext cx="4381500" cy="1120775"/>
            <a:chOff x="1536" y="3288"/>
            <a:chExt cx="2760" cy="706"/>
          </a:xfrm>
        </p:grpSpPr>
        <p:graphicFrame>
          <p:nvGraphicFramePr>
            <p:cNvPr id="16394" name="Object 10"/>
            <p:cNvGraphicFramePr>
              <a:graphicFrameLocks noChangeAspect="1"/>
            </p:cNvGraphicFramePr>
            <p:nvPr/>
          </p:nvGraphicFramePr>
          <p:xfrm>
            <a:off x="1608" y="3360"/>
            <a:ext cx="2568" cy="550"/>
          </p:xfrm>
          <a:graphic>
            <a:graphicData uri="http://schemas.openxmlformats.org/presentationml/2006/ole">
              <p:oleObj spid="_x0000_s16394" name="Ecuación" r:id="rId7" imgW="3441600" imgH="736560" progId="Equation.3">
                <p:embed/>
              </p:oleObj>
            </a:graphicData>
          </a:graphic>
        </p:graphicFrame>
        <p:sp>
          <p:nvSpPr>
            <p:cNvPr id="16395" name="Rectangle 11"/>
            <p:cNvSpPr>
              <a:spLocks noChangeArrowheads="1"/>
            </p:cNvSpPr>
            <p:nvPr/>
          </p:nvSpPr>
          <p:spPr bwMode="auto">
            <a:xfrm>
              <a:off x="1536" y="3288"/>
              <a:ext cx="2760" cy="706"/>
            </a:xfrm>
            <a:prstGeom prst="rect">
              <a:avLst/>
            </a:prstGeom>
            <a:noFill/>
            <a:ln w="9525">
              <a:solidFill>
                <a:schemeClr val="tx2"/>
              </a:solidFill>
              <a:miter lim="800000"/>
              <a:headEnd/>
              <a:tailEnd/>
            </a:ln>
            <a:effectLst/>
          </p:spPr>
          <p:txBody>
            <a:bodyPr wrap="none" anchor="ctr"/>
            <a:lstStyle/>
            <a:p>
              <a:endParaRPr lang="es-ES"/>
            </a:p>
          </p:txBody>
        </p:sp>
      </p:grpSp>
      <p:grpSp>
        <p:nvGrpSpPr>
          <p:cNvPr id="16406" name="Group 22"/>
          <p:cNvGrpSpPr>
            <a:grpSpLocks/>
          </p:cNvGrpSpPr>
          <p:nvPr/>
        </p:nvGrpSpPr>
        <p:grpSpPr bwMode="auto">
          <a:xfrm>
            <a:off x="7315200" y="0"/>
            <a:ext cx="1828800" cy="1828800"/>
            <a:chOff x="4608" y="0"/>
            <a:chExt cx="1152" cy="1152"/>
          </a:xfrm>
        </p:grpSpPr>
        <p:pic>
          <p:nvPicPr>
            <p:cNvPr id="16407" name="Picture 23" descr="AntonioB05"/>
            <p:cNvPicPr>
              <a:picLocks noChangeAspect="1" noChangeArrowheads="1"/>
            </p:cNvPicPr>
            <p:nvPr/>
          </p:nvPicPr>
          <p:blipFill>
            <a:blip r:embed="rId8" cstate="print"/>
            <a:srcRect/>
            <a:stretch>
              <a:fillRect/>
            </a:stretch>
          </p:blipFill>
          <p:spPr bwMode="auto">
            <a:xfrm>
              <a:off x="5338" y="0"/>
              <a:ext cx="422" cy="566"/>
            </a:xfrm>
            <a:prstGeom prst="rect">
              <a:avLst/>
            </a:prstGeom>
            <a:noFill/>
          </p:spPr>
        </p:pic>
        <p:grpSp>
          <p:nvGrpSpPr>
            <p:cNvPr id="16408" name="Group 24"/>
            <p:cNvGrpSpPr>
              <a:grpSpLocks/>
            </p:cNvGrpSpPr>
            <p:nvPr/>
          </p:nvGrpSpPr>
          <p:grpSpPr bwMode="auto">
            <a:xfrm rot="5400000">
              <a:off x="4608" y="0"/>
              <a:ext cx="1152" cy="1152"/>
              <a:chOff x="0" y="0"/>
              <a:chExt cx="1152" cy="1152"/>
            </a:xfrm>
          </p:grpSpPr>
          <p:sp>
            <p:nvSpPr>
              <p:cNvPr id="16409" name="AutoShape 25"/>
              <p:cNvSpPr>
                <a:spLocks noChangeArrowheads="1"/>
              </p:cNvSpPr>
              <p:nvPr/>
            </p:nvSpPr>
            <p:spPr bwMode="auto">
              <a:xfrm flipV="1">
                <a:off x="0" y="0"/>
                <a:ext cx="1080" cy="1080"/>
              </a:xfrm>
              <a:prstGeom prst="rtTriangle">
                <a:avLst/>
              </a:prstGeom>
              <a:solidFill>
                <a:schemeClr val="accent1"/>
              </a:solidFill>
              <a:ln w="9525">
                <a:solidFill>
                  <a:schemeClr val="tx1"/>
                </a:solidFill>
                <a:miter lim="800000"/>
                <a:headEnd/>
                <a:tailEnd/>
              </a:ln>
              <a:effectLst/>
            </p:spPr>
            <p:txBody>
              <a:bodyPr wrap="none" anchor="ctr"/>
              <a:lstStyle/>
              <a:p>
                <a:endParaRPr lang="es-ES"/>
              </a:p>
            </p:txBody>
          </p:sp>
          <p:sp>
            <p:nvSpPr>
              <p:cNvPr id="16410" name="Line 26"/>
              <p:cNvSpPr>
                <a:spLocks noChangeShapeType="1"/>
              </p:cNvSpPr>
              <p:nvPr/>
            </p:nvSpPr>
            <p:spPr bwMode="auto">
              <a:xfrm flipH="1">
                <a:off x="0" y="0"/>
                <a:ext cx="960" cy="960"/>
              </a:xfrm>
              <a:prstGeom prst="line">
                <a:avLst/>
              </a:prstGeom>
              <a:noFill/>
              <a:ln w="38100">
                <a:solidFill>
                  <a:srgbClr val="00CC00"/>
                </a:solidFill>
                <a:round/>
                <a:headEnd/>
                <a:tailEnd/>
              </a:ln>
              <a:effectLst/>
            </p:spPr>
            <p:txBody>
              <a:bodyPr wrap="none" anchor="ctr"/>
              <a:lstStyle/>
              <a:p>
                <a:endParaRPr lang="es-ES"/>
              </a:p>
            </p:txBody>
          </p:sp>
          <p:sp>
            <p:nvSpPr>
              <p:cNvPr id="16411" name="Line 27"/>
              <p:cNvSpPr>
                <a:spLocks noChangeShapeType="1"/>
              </p:cNvSpPr>
              <p:nvPr/>
            </p:nvSpPr>
            <p:spPr bwMode="auto">
              <a:xfrm flipH="1">
                <a:off x="0" y="0"/>
                <a:ext cx="1152" cy="1152"/>
              </a:xfrm>
              <a:prstGeom prst="line">
                <a:avLst/>
              </a:prstGeom>
              <a:noFill/>
              <a:ln w="38100">
                <a:solidFill>
                  <a:srgbClr val="6600FF"/>
                </a:solidFill>
                <a:round/>
                <a:headEnd/>
                <a:tailEnd/>
              </a:ln>
              <a:effectLst/>
            </p:spPr>
            <p:txBody>
              <a:bodyPr wrap="none" anchor="ctr"/>
              <a:lstStyle/>
              <a:p>
                <a:endParaRPr lang="es-ES"/>
              </a:p>
            </p:txBody>
          </p:sp>
          <p:sp>
            <p:nvSpPr>
              <p:cNvPr id="16412" name="Line 28"/>
              <p:cNvSpPr>
                <a:spLocks noChangeShapeType="1"/>
              </p:cNvSpPr>
              <p:nvPr/>
            </p:nvSpPr>
            <p:spPr bwMode="auto">
              <a:xfrm flipH="1">
                <a:off x="0" y="0"/>
                <a:ext cx="768" cy="768"/>
              </a:xfrm>
              <a:prstGeom prst="line">
                <a:avLst/>
              </a:prstGeom>
              <a:noFill/>
              <a:ln w="38100">
                <a:solidFill>
                  <a:srgbClr val="FFFF00"/>
                </a:solidFill>
                <a:round/>
                <a:headEnd/>
                <a:tailEnd/>
              </a:ln>
              <a:effectLst/>
            </p:spPr>
            <p:txBody>
              <a:bodyPr wrap="none" anchor="ctr"/>
              <a:lstStyle/>
              <a:p>
                <a:endParaRPr lang="es-E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wipe(left)">
                                      <p:cBhvr>
                                        <p:cTn id="7" dur="500"/>
                                        <p:tgtEl>
                                          <p:spTgt spid="1638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6387">
                                            <p:txEl>
                                              <p:pRg st="0" end="0"/>
                                            </p:txEl>
                                          </p:spTgt>
                                        </p:tgtEl>
                                        <p:attrNameLst>
                                          <p:attrName>style.visibility</p:attrName>
                                        </p:attrNameLst>
                                      </p:cBhvr>
                                      <p:to>
                                        <p:strVal val="visible"/>
                                      </p:to>
                                    </p:set>
                                    <p:animEffect transition="in" filter="wipe(up)">
                                      <p:cBhvr>
                                        <p:cTn id="12" dur="500"/>
                                        <p:tgtEl>
                                          <p:spTgt spid="1638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5" fill="hold" nodeType="clickEffect">
                                  <p:stCondLst>
                                    <p:cond delay="0"/>
                                  </p:stCondLst>
                                  <p:childTnLst>
                                    <p:set>
                                      <p:cBhvr>
                                        <p:cTn id="16" dur="1" fill="hold">
                                          <p:stCondLst>
                                            <p:cond delay="0"/>
                                          </p:stCondLst>
                                        </p:cTn>
                                        <p:tgtEl>
                                          <p:spTgt spid="16388"/>
                                        </p:tgtEl>
                                        <p:attrNameLst>
                                          <p:attrName>style.visibility</p:attrName>
                                        </p:attrNameLst>
                                      </p:cBhvr>
                                      <p:to>
                                        <p:strVal val="visible"/>
                                      </p:to>
                                    </p:set>
                                    <p:animEffect transition="in" filter="randombar(vertical)">
                                      <p:cBhvr>
                                        <p:cTn id="17" dur="500"/>
                                        <p:tgtEl>
                                          <p:spTgt spid="16388"/>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12" fill="hold" grpId="0" nodeType="clickEffect">
                                  <p:stCondLst>
                                    <p:cond delay="0"/>
                                  </p:stCondLst>
                                  <p:childTnLst>
                                    <p:set>
                                      <p:cBhvr>
                                        <p:cTn id="21" dur="1" fill="hold">
                                          <p:stCondLst>
                                            <p:cond delay="0"/>
                                          </p:stCondLst>
                                        </p:cTn>
                                        <p:tgtEl>
                                          <p:spTgt spid="16389"/>
                                        </p:tgtEl>
                                        <p:attrNameLst>
                                          <p:attrName>style.visibility</p:attrName>
                                        </p:attrNameLst>
                                      </p:cBhvr>
                                      <p:to>
                                        <p:strVal val="visible"/>
                                      </p:to>
                                    </p:set>
                                    <p:anim calcmode="lin" valueType="num">
                                      <p:cBhvr additive="base">
                                        <p:cTn id="22" dur="500" fill="hold"/>
                                        <p:tgtEl>
                                          <p:spTgt spid="16389"/>
                                        </p:tgtEl>
                                        <p:attrNameLst>
                                          <p:attrName>ppt_x</p:attrName>
                                        </p:attrNameLst>
                                      </p:cBhvr>
                                      <p:tavLst>
                                        <p:tav tm="0">
                                          <p:val>
                                            <p:strVal val="0-#ppt_w/2"/>
                                          </p:val>
                                        </p:tav>
                                        <p:tav tm="100000">
                                          <p:val>
                                            <p:strVal val="#ppt_x"/>
                                          </p:val>
                                        </p:tav>
                                      </p:tavLst>
                                    </p:anim>
                                    <p:anim calcmode="lin" valueType="num">
                                      <p:cBhvr additive="base">
                                        <p:cTn id="23" dur="500" fill="hold"/>
                                        <p:tgtEl>
                                          <p:spTgt spid="16389"/>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nodeType="clickEffect">
                                  <p:stCondLst>
                                    <p:cond delay="0"/>
                                  </p:stCondLst>
                                  <p:childTnLst>
                                    <p:set>
                                      <p:cBhvr>
                                        <p:cTn id="27" dur="1" fill="hold">
                                          <p:stCondLst>
                                            <p:cond delay="0"/>
                                          </p:stCondLst>
                                        </p:cTn>
                                        <p:tgtEl>
                                          <p:spTgt spid="16390"/>
                                        </p:tgtEl>
                                        <p:attrNameLst>
                                          <p:attrName>style.visibility</p:attrName>
                                        </p:attrNameLst>
                                      </p:cBhvr>
                                      <p:to>
                                        <p:strVal val="visible"/>
                                      </p:to>
                                    </p:set>
                                    <p:anim calcmode="lin" valueType="num">
                                      <p:cBhvr additive="base">
                                        <p:cTn id="28" dur="500" fill="hold"/>
                                        <p:tgtEl>
                                          <p:spTgt spid="16390"/>
                                        </p:tgtEl>
                                        <p:attrNameLst>
                                          <p:attrName>ppt_x</p:attrName>
                                        </p:attrNameLst>
                                      </p:cBhvr>
                                      <p:tavLst>
                                        <p:tav tm="0">
                                          <p:val>
                                            <p:strVal val="0-#ppt_w/2"/>
                                          </p:val>
                                        </p:tav>
                                        <p:tav tm="100000">
                                          <p:val>
                                            <p:strVal val="#ppt_x"/>
                                          </p:val>
                                        </p:tav>
                                      </p:tavLst>
                                    </p:anim>
                                    <p:anim calcmode="lin" valueType="num">
                                      <p:cBhvr additive="base">
                                        <p:cTn id="29" dur="500" fill="hold"/>
                                        <p:tgtEl>
                                          <p:spTgt spid="16390"/>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7" presetClass="entr" presetSubtype="8" fill="hold" nodeType="clickEffect">
                                  <p:stCondLst>
                                    <p:cond delay="0"/>
                                  </p:stCondLst>
                                  <p:childTnLst>
                                    <p:set>
                                      <p:cBhvr>
                                        <p:cTn id="33" dur="1" fill="hold">
                                          <p:stCondLst>
                                            <p:cond delay="0"/>
                                          </p:stCondLst>
                                        </p:cTn>
                                        <p:tgtEl>
                                          <p:spTgt spid="16391"/>
                                        </p:tgtEl>
                                        <p:attrNameLst>
                                          <p:attrName>style.visibility</p:attrName>
                                        </p:attrNameLst>
                                      </p:cBhvr>
                                      <p:to>
                                        <p:strVal val="visible"/>
                                      </p:to>
                                    </p:set>
                                    <p:anim calcmode="lin" valueType="num">
                                      <p:cBhvr>
                                        <p:cTn id="34" dur="500" fill="hold"/>
                                        <p:tgtEl>
                                          <p:spTgt spid="16391"/>
                                        </p:tgtEl>
                                        <p:attrNameLst>
                                          <p:attrName>ppt_x</p:attrName>
                                        </p:attrNameLst>
                                      </p:cBhvr>
                                      <p:tavLst>
                                        <p:tav tm="0">
                                          <p:val>
                                            <p:strVal val="#ppt_x-#ppt_w/2"/>
                                          </p:val>
                                        </p:tav>
                                        <p:tav tm="100000">
                                          <p:val>
                                            <p:strVal val="#ppt_x"/>
                                          </p:val>
                                        </p:tav>
                                      </p:tavLst>
                                    </p:anim>
                                    <p:anim calcmode="lin" valueType="num">
                                      <p:cBhvr>
                                        <p:cTn id="35" dur="500" fill="hold"/>
                                        <p:tgtEl>
                                          <p:spTgt spid="16391"/>
                                        </p:tgtEl>
                                        <p:attrNameLst>
                                          <p:attrName>ppt_y</p:attrName>
                                        </p:attrNameLst>
                                      </p:cBhvr>
                                      <p:tavLst>
                                        <p:tav tm="0">
                                          <p:val>
                                            <p:strVal val="#ppt_y"/>
                                          </p:val>
                                        </p:tav>
                                        <p:tav tm="100000">
                                          <p:val>
                                            <p:strVal val="#ppt_y"/>
                                          </p:val>
                                        </p:tav>
                                      </p:tavLst>
                                    </p:anim>
                                    <p:anim calcmode="lin" valueType="num">
                                      <p:cBhvr>
                                        <p:cTn id="36" dur="500" fill="hold"/>
                                        <p:tgtEl>
                                          <p:spTgt spid="16391"/>
                                        </p:tgtEl>
                                        <p:attrNameLst>
                                          <p:attrName>ppt_w</p:attrName>
                                        </p:attrNameLst>
                                      </p:cBhvr>
                                      <p:tavLst>
                                        <p:tav tm="0">
                                          <p:val>
                                            <p:fltVal val="0"/>
                                          </p:val>
                                        </p:tav>
                                        <p:tav tm="100000">
                                          <p:val>
                                            <p:strVal val="#ppt_w"/>
                                          </p:val>
                                        </p:tav>
                                      </p:tavLst>
                                    </p:anim>
                                    <p:anim calcmode="lin" valueType="num">
                                      <p:cBhvr>
                                        <p:cTn id="37" dur="500" fill="hold"/>
                                        <p:tgtEl>
                                          <p:spTgt spid="16391"/>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2" fill="hold" nodeType="clickEffect">
                                  <p:stCondLst>
                                    <p:cond delay="0"/>
                                  </p:stCondLst>
                                  <p:childTnLst>
                                    <p:set>
                                      <p:cBhvr>
                                        <p:cTn id="41" dur="1" fill="hold">
                                          <p:stCondLst>
                                            <p:cond delay="0"/>
                                          </p:stCondLst>
                                        </p:cTn>
                                        <p:tgtEl>
                                          <p:spTgt spid="16392"/>
                                        </p:tgtEl>
                                        <p:attrNameLst>
                                          <p:attrName>style.visibility</p:attrName>
                                        </p:attrNameLst>
                                      </p:cBhvr>
                                      <p:to>
                                        <p:strVal val="visible"/>
                                      </p:to>
                                    </p:set>
                                    <p:anim calcmode="lin" valueType="num">
                                      <p:cBhvr additive="base">
                                        <p:cTn id="42" dur="500" fill="hold"/>
                                        <p:tgtEl>
                                          <p:spTgt spid="16392"/>
                                        </p:tgtEl>
                                        <p:attrNameLst>
                                          <p:attrName>ppt_x</p:attrName>
                                        </p:attrNameLst>
                                      </p:cBhvr>
                                      <p:tavLst>
                                        <p:tav tm="0">
                                          <p:val>
                                            <p:strVal val="1+#ppt_w/2"/>
                                          </p:val>
                                        </p:tav>
                                        <p:tav tm="100000">
                                          <p:val>
                                            <p:strVal val="#ppt_x"/>
                                          </p:val>
                                        </p:tav>
                                      </p:tavLst>
                                    </p:anim>
                                    <p:anim calcmode="lin" valueType="num">
                                      <p:cBhvr additive="base">
                                        <p:cTn id="43" dur="500" fill="hold"/>
                                        <p:tgtEl>
                                          <p:spTgt spid="16392"/>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5" presetClass="entr" presetSubtype="10" fill="hold" grpId="0" nodeType="clickEffect">
                                  <p:stCondLst>
                                    <p:cond delay="0"/>
                                  </p:stCondLst>
                                  <p:childTnLst>
                                    <p:set>
                                      <p:cBhvr>
                                        <p:cTn id="47" dur="1" fill="hold">
                                          <p:stCondLst>
                                            <p:cond delay="0"/>
                                          </p:stCondLst>
                                        </p:cTn>
                                        <p:tgtEl>
                                          <p:spTgt spid="16393"/>
                                        </p:tgtEl>
                                        <p:attrNameLst>
                                          <p:attrName>style.visibility</p:attrName>
                                        </p:attrNameLst>
                                      </p:cBhvr>
                                      <p:to>
                                        <p:strVal val="visible"/>
                                      </p:to>
                                    </p:set>
                                    <p:animEffect transition="in" filter="checkerboard(across)">
                                      <p:cBhvr>
                                        <p:cTn id="48" dur="500"/>
                                        <p:tgtEl>
                                          <p:spTgt spid="16393"/>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childTnLst>
                                    <p:set>
                                      <p:cBhvr>
                                        <p:cTn id="52" dur="1" fill="hold">
                                          <p:stCondLst>
                                            <p:cond delay="0"/>
                                          </p:stCondLst>
                                        </p:cTn>
                                        <p:tgtEl>
                                          <p:spTgt spid="16405"/>
                                        </p:tgtEl>
                                        <p:attrNameLst>
                                          <p:attrName>style.visibility</p:attrName>
                                        </p:attrNameLst>
                                      </p:cBhvr>
                                      <p:to>
                                        <p:strVal val="visible"/>
                                      </p:to>
                                    </p:set>
                                    <p:animEffect transition="in" filter="wipe(left)">
                                      <p:cBhvr>
                                        <p:cTn id="53" dur="500"/>
                                        <p:tgtEl>
                                          <p:spTgt spid="16405"/>
                                        </p:tgtEl>
                                      </p:cBhvr>
                                    </p:animEffect>
                                  </p:childTnLst>
                                </p:cTn>
                              </p:par>
                            </p:childTnLst>
                          </p:cTn>
                        </p:par>
                      </p:childTnLst>
                    </p:cTn>
                  </p:par>
                  <p:par>
                    <p:cTn id="54" fill="hold">
                      <p:stCondLst>
                        <p:cond delay="indefinite"/>
                      </p:stCondLst>
                      <p:childTnLst>
                        <p:par>
                          <p:cTn id="55" fill="hold">
                            <p:stCondLst>
                              <p:cond delay="0"/>
                            </p:stCondLst>
                            <p:childTnLst>
                              <p:par>
                                <p:cTn id="56" presetID="2" presetClass="entr" presetSubtype="12" fill="hold" nodeType="clickEffect">
                                  <p:stCondLst>
                                    <p:cond delay="0"/>
                                  </p:stCondLst>
                                  <p:childTnLst>
                                    <p:set>
                                      <p:cBhvr>
                                        <p:cTn id="57" dur="1" fill="hold">
                                          <p:stCondLst>
                                            <p:cond delay="0"/>
                                          </p:stCondLst>
                                        </p:cTn>
                                        <p:tgtEl>
                                          <p:spTgt spid="16406"/>
                                        </p:tgtEl>
                                        <p:attrNameLst>
                                          <p:attrName>style.visibility</p:attrName>
                                        </p:attrNameLst>
                                      </p:cBhvr>
                                      <p:to>
                                        <p:strVal val="visible"/>
                                      </p:to>
                                    </p:set>
                                    <p:anim calcmode="lin" valueType="num">
                                      <p:cBhvr additive="base">
                                        <p:cTn id="58" dur="500" fill="hold"/>
                                        <p:tgtEl>
                                          <p:spTgt spid="16406"/>
                                        </p:tgtEl>
                                        <p:attrNameLst>
                                          <p:attrName>ppt_x</p:attrName>
                                        </p:attrNameLst>
                                      </p:cBhvr>
                                      <p:tavLst>
                                        <p:tav tm="0">
                                          <p:val>
                                            <p:strVal val="0-#ppt_w/2"/>
                                          </p:val>
                                        </p:tav>
                                        <p:tav tm="100000">
                                          <p:val>
                                            <p:strVal val="#ppt_x"/>
                                          </p:val>
                                        </p:tav>
                                      </p:tavLst>
                                    </p:anim>
                                    <p:anim calcmode="lin" valueType="num">
                                      <p:cBhvr additive="base">
                                        <p:cTn id="59" dur="500" fill="hold"/>
                                        <p:tgtEl>
                                          <p:spTgt spid="1640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P spid="16387" grpId="0" build="p" autoUpdateAnimBg="0"/>
      <p:bldP spid="16389" grpId="0" autoUpdateAnimBg="0"/>
      <p:bldP spid="16393"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 name="5 Marcador de número de diapositiva"/>
          <p:cNvSpPr>
            <a:spLocks noGrp="1"/>
          </p:cNvSpPr>
          <p:nvPr>
            <p:ph type="sldNum" sz="quarter" idx="12"/>
          </p:nvPr>
        </p:nvSpPr>
        <p:spPr/>
        <p:txBody>
          <a:bodyPr/>
          <a:lstStyle/>
          <a:p>
            <a:fld id="{2FD7539C-CF92-427C-A879-573268F2793C}" type="slidenum">
              <a:rPr lang="en-US"/>
              <a:pPr/>
              <a:t>21</a:t>
            </a:fld>
            <a:endParaRPr lang="en-US"/>
          </a:p>
        </p:txBody>
      </p:sp>
      <p:sp>
        <p:nvSpPr>
          <p:cNvPr id="19458" name="Rectangle 2"/>
          <p:cNvSpPr>
            <a:spLocks noGrp="1" noChangeArrowheads="1"/>
          </p:cNvSpPr>
          <p:nvPr>
            <p:ph type="title"/>
          </p:nvPr>
        </p:nvSpPr>
        <p:spPr>
          <a:xfrm>
            <a:off x="438150" y="228600"/>
            <a:ext cx="7353300" cy="628650"/>
          </a:xfrm>
        </p:spPr>
        <p:txBody>
          <a:bodyPr/>
          <a:lstStyle/>
          <a:p>
            <a:r>
              <a:rPr lang="es-ES_tradnl" sz="3600"/>
              <a:t>CASO PARTICULAR 1: productos</a:t>
            </a:r>
            <a:endParaRPr lang="es-ES_tradnl" sz="3200"/>
          </a:p>
        </p:txBody>
      </p:sp>
      <p:sp>
        <p:nvSpPr>
          <p:cNvPr id="19459" name="Rectangle 3"/>
          <p:cNvSpPr>
            <a:spLocks noGrp="1" noChangeArrowheads="1"/>
          </p:cNvSpPr>
          <p:nvPr>
            <p:ph type="body" idx="1"/>
          </p:nvPr>
        </p:nvSpPr>
        <p:spPr>
          <a:xfrm>
            <a:off x="685800" y="1981200"/>
            <a:ext cx="7772400" cy="882650"/>
          </a:xfrm>
        </p:spPr>
        <p:txBody>
          <a:bodyPr/>
          <a:lstStyle/>
          <a:p>
            <a:r>
              <a:rPr lang="es-ES_tradnl"/>
              <a:t>Fórmula de los logaritmos neperianos</a:t>
            </a:r>
          </a:p>
        </p:txBody>
      </p:sp>
      <p:graphicFrame>
        <p:nvGraphicFramePr>
          <p:cNvPr id="19460" name="Object 4"/>
          <p:cNvGraphicFramePr>
            <a:graphicFrameLocks noChangeAspect="1"/>
          </p:cNvGraphicFramePr>
          <p:nvPr/>
        </p:nvGraphicFramePr>
        <p:xfrm>
          <a:off x="1600200" y="2697163"/>
          <a:ext cx="6324600" cy="665162"/>
        </p:xfrm>
        <a:graphic>
          <a:graphicData uri="http://schemas.openxmlformats.org/presentationml/2006/ole">
            <p:oleObj spid="_x0000_s19460" name="Ecuación" r:id="rId3" imgW="4825800" imgH="507960" progId="Equation.3">
              <p:embed/>
            </p:oleObj>
          </a:graphicData>
        </a:graphic>
      </p:graphicFrame>
      <p:graphicFrame>
        <p:nvGraphicFramePr>
          <p:cNvPr id="19461" name="Object 5"/>
          <p:cNvGraphicFramePr>
            <a:graphicFrameLocks noChangeAspect="1"/>
          </p:cNvGraphicFramePr>
          <p:nvPr/>
        </p:nvGraphicFramePr>
        <p:xfrm>
          <a:off x="2057400" y="3868738"/>
          <a:ext cx="4876800" cy="947737"/>
        </p:xfrm>
        <a:graphic>
          <a:graphicData uri="http://schemas.openxmlformats.org/presentationml/2006/ole">
            <p:oleObj spid="_x0000_s19461" name="Ecuación" r:id="rId4" imgW="3454200" imgH="672840" progId="Equation.3">
              <p:embed/>
            </p:oleObj>
          </a:graphicData>
        </a:graphic>
      </p:graphicFrame>
      <p:grpSp>
        <p:nvGrpSpPr>
          <p:cNvPr id="19473" name="Group 17"/>
          <p:cNvGrpSpPr>
            <a:grpSpLocks/>
          </p:cNvGrpSpPr>
          <p:nvPr/>
        </p:nvGrpSpPr>
        <p:grpSpPr bwMode="auto">
          <a:xfrm>
            <a:off x="2152650" y="5089525"/>
            <a:ext cx="4914900" cy="1158875"/>
            <a:chOff x="1356" y="3206"/>
            <a:chExt cx="3096" cy="730"/>
          </a:xfrm>
        </p:grpSpPr>
        <p:graphicFrame>
          <p:nvGraphicFramePr>
            <p:cNvPr id="19462" name="Object 6"/>
            <p:cNvGraphicFramePr>
              <a:graphicFrameLocks noChangeAspect="1"/>
            </p:cNvGraphicFramePr>
            <p:nvPr/>
          </p:nvGraphicFramePr>
          <p:xfrm>
            <a:off x="1608" y="3290"/>
            <a:ext cx="2568" cy="550"/>
          </p:xfrm>
          <a:graphic>
            <a:graphicData uri="http://schemas.openxmlformats.org/presentationml/2006/ole">
              <p:oleObj spid="_x0000_s19462" name="Ecuación" r:id="rId5" imgW="3441600" imgH="736560" progId="Equation.3">
                <p:embed/>
              </p:oleObj>
            </a:graphicData>
          </a:graphic>
        </p:graphicFrame>
        <p:sp>
          <p:nvSpPr>
            <p:cNvPr id="19463" name="Rectangle 7"/>
            <p:cNvSpPr>
              <a:spLocks noChangeArrowheads="1"/>
            </p:cNvSpPr>
            <p:nvPr/>
          </p:nvSpPr>
          <p:spPr bwMode="auto">
            <a:xfrm>
              <a:off x="1356" y="3206"/>
              <a:ext cx="3096" cy="730"/>
            </a:xfrm>
            <a:prstGeom prst="rect">
              <a:avLst/>
            </a:prstGeom>
            <a:noFill/>
            <a:ln w="9525">
              <a:solidFill>
                <a:schemeClr val="tx2"/>
              </a:solidFill>
              <a:miter lim="800000"/>
              <a:headEnd/>
              <a:tailEnd/>
            </a:ln>
            <a:effectLst/>
          </p:spPr>
          <p:txBody>
            <a:bodyPr wrap="none" anchor="ctr"/>
            <a:lstStyle/>
            <a:p>
              <a:pPr algn="ctr"/>
              <a:endParaRPr lang="es-ES">
                <a:solidFill>
                  <a:schemeClr val="tx2"/>
                </a:solidFill>
              </a:endParaRPr>
            </a:p>
          </p:txBody>
        </p:sp>
      </p:grpSp>
      <p:grpSp>
        <p:nvGrpSpPr>
          <p:cNvPr id="19474" name="Group 18"/>
          <p:cNvGrpSpPr>
            <a:grpSpLocks/>
          </p:cNvGrpSpPr>
          <p:nvPr/>
        </p:nvGrpSpPr>
        <p:grpSpPr bwMode="auto">
          <a:xfrm>
            <a:off x="7315200" y="0"/>
            <a:ext cx="1828800" cy="1828800"/>
            <a:chOff x="4608" y="0"/>
            <a:chExt cx="1152" cy="1152"/>
          </a:xfrm>
        </p:grpSpPr>
        <p:pic>
          <p:nvPicPr>
            <p:cNvPr id="19475" name="Picture 19" descr="AntonioB05"/>
            <p:cNvPicPr>
              <a:picLocks noChangeAspect="1" noChangeArrowheads="1"/>
            </p:cNvPicPr>
            <p:nvPr/>
          </p:nvPicPr>
          <p:blipFill>
            <a:blip r:embed="rId6" cstate="print"/>
            <a:srcRect/>
            <a:stretch>
              <a:fillRect/>
            </a:stretch>
          </p:blipFill>
          <p:spPr bwMode="auto">
            <a:xfrm>
              <a:off x="5338" y="0"/>
              <a:ext cx="422" cy="566"/>
            </a:xfrm>
            <a:prstGeom prst="rect">
              <a:avLst/>
            </a:prstGeom>
            <a:noFill/>
          </p:spPr>
        </p:pic>
        <p:grpSp>
          <p:nvGrpSpPr>
            <p:cNvPr id="19476" name="Group 20"/>
            <p:cNvGrpSpPr>
              <a:grpSpLocks/>
            </p:cNvGrpSpPr>
            <p:nvPr/>
          </p:nvGrpSpPr>
          <p:grpSpPr bwMode="auto">
            <a:xfrm rot="5400000">
              <a:off x="4608" y="0"/>
              <a:ext cx="1152" cy="1152"/>
              <a:chOff x="0" y="0"/>
              <a:chExt cx="1152" cy="1152"/>
            </a:xfrm>
          </p:grpSpPr>
          <p:sp>
            <p:nvSpPr>
              <p:cNvPr id="19477" name="AutoShape 21"/>
              <p:cNvSpPr>
                <a:spLocks noChangeArrowheads="1"/>
              </p:cNvSpPr>
              <p:nvPr/>
            </p:nvSpPr>
            <p:spPr bwMode="auto">
              <a:xfrm flipV="1">
                <a:off x="0" y="0"/>
                <a:ext cx="1080" cy="1080"/>
              </a:xfrm>
              <a:prstGeom prst="rtTriangle">
                <a:avLst/>
              </a:prstGeom>
              <a:solidFill>
                <a:schemeClr val="accent1"/>
              </a:solidFill>
              <a:ln w="9525">
                <a:solidFill>
                  <a:schemeClr val="tx1"/>
                </a:solidFill>
                <a:miter lim="800000"/>
                <a:headEnd/>
                <a:tailEnd/>
              </a:ln>
              <a:effectLst/>
            </p:spPr>
            <p:txBody>
              <a:bodyPr wrap="none" anchor="ctr"/>
              <a:lstStyle/>
              <a:p>
                <a:endParaRPr lang="es-ES"/>
              </a:p>
            </p:txBody>
          </p:sp>
          <p:sp>
            <p:nvSpPr>
              <p:cNvPr id="19478" name="Line 22"/>
              <p:cNvSpPr>
                <a:spLocks noChangeShapeType="1"/>
              </p:cNvSpPr>
              <p:nvPr/>
            </p:nvSpPr>
            <p:spPr bwMode="auto">
              <a:xfrm flipH="1">
                <a:off x="0" y="0"/>
                <a:ext cx="960" cy="960"/>
              </a:xfrm>
              <a:prstGeom prst="line">
                <a:avLst/>
              </a:prstGeom>
              <a:noFill/>
              <a:ln w="38100">
                <a:solidFill>
                  <a:srgbClr val="00CC00"/>
                </a:solidFill>
                <a:round/>
                <a:headEnd/>
                <a:tailEnd/>
              </a:ln>
              <a:effectLst/>
            </p:spPr>
            <p:txBody>
              <a:bodyPr wrap="none" anchor="ctr"/>
              <a:lstStyle/>
              <a:p>
                <a:endParaRPr lang="es-ES"/>
              </a:p>
            </p:txBody>
          </p:sp>
          <p:sp>
            <p:nvSpPr>
              <p:cNvPr id="19479" name="Line 23"/>
              <p:cNvSpPr>
                <a:spLocks noChangeShapeType="1"/>
              </p:cNvSpPr>
              <p:nvPr/>
            </p:nvSpPr>
            <p:spPr bwMode="auto">
              <a:xfrm flipH="1">
                <a:off x="0" y="0"/>
                <a:ext cx="1152" cy="1152"/>
              </a:xfrm>
              <a:prstGeom prst="line">
                <a:avLst/>
              </a:prstGeom>
              <a:noFill/>
              <a:ln w="38100">
                <a:solidFill>
                  <a:srgbClr val="6600FF"/>
                </a:solidFill>
                <a:round/>
                <a:headEnd/>
                <a:tailEnd/>
              </a:ln>
              <a:effectLst/>
            </p:spPr>
            <p:txBody>
              <a:bodyPr wrap="none" anchor="ctr"/>
              <a:lstStyle/>
              <a:p>
                <a:endParaRPr lang="es-ES"/>
              </a:p>
            </p:txBody>
          </p:sp>
          <p:sp>
            <p:nvSpPr>
              <p:cNvPr id="19480" name="Line 24"/>
              <p:cNvSpPr>
                <a:spLocks noChangeShapeType="1"/>
              </p:cNvSpPr>
              <p:nvPr/>
            </p:nvSpPr>
            <p:spPr bwMode="auto">
              <a:xfrm flipH="1">
                <a:off x="0" y="0"/>
                <a:ext cx="768" cy="768"/>
              </a:xfrm>
              <a:prstGeom prst="line">
                <a:avLst/>
              </a:prstGeom>
              <a:noFill/>
              <a:ln w="38100">
                <a:solidFill>
                  <a:srgbClr val="FFFF00"/>
                </a:solidFill>
                <a:round/>
                <a:headEnd/>
                <a:tailEnd/>
              </a:ln>
              <a:effectLst/>
            </p:spPr>
            <p:txBody>
              <a:bodyPr wrap="none" anchor="ctr"/>
              <a:lstStyle/>
              <a:p>
                <a:endParaRPr lang="es-E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additive="base">
                                        <p:cTn id="7" dur="500" fill="hold"/>
                                        <p:tgtEl>
                                          <p:spTgt spid="19458"/>
                                        </p:tgtEl>
                                        <p:attrNameLst>
                                          <p:attrName>ppt_x</p:attrName>
                                        </p:attrNameLst>
                                      </p:cBhvr>
                                      <p:tavLst>
                                        <p:tav tm="0">
                                          <p:val>
                                            <p:strVal val="#ppt_x"/>
                                          </p:val>
                                        </p:tav>
                                        <p:tav tm="100000">
                                          <p:val>
                                            <p:strVal val="#ppt_x"/>
                                          </p:val>
                                        </p:tav>
                                      </p:tavLst>
                                    </p:anim>
                                    <p:anim calcmode="lin" valueType="num">
                                      <p:cBhvr additive="base">
                                        <p:cTn id="8" dur="500" fill="hold"/>
                                        <p:tgtEl>
                                          <p:spTgt spid="1945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19459">
                                            <p:txEl>
                                              <p:pRg st="0" end="0"/>
                                            </p:txEl>
                                          </p:spTgt>
                                        </p:tgtEl>
                                        <p:attrNameLst>
                                          <p:attrName>style.visibility</p:attrName>
                                        </p:attrNameLst>
                                      </p:cBhvr>
                                      <p:to>
                                        <p:strVal val="visible"/>
                                      </p:to>
                                    </p:set>
                                    <p:anim calcmode="lin" valueType="num">
                                      <p:cBhvr>
                                        <p:cTn id="13" dur="500" fill="hold"/>
                                        <p:tgtEl>
                                          <p:spTgt spid="19459">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945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9460"/>
                                        </p:tgtEl>
                                        <p:attrNameLst>
                                          <p:attrName>style.visibility</p:attrName>
                                        </p:attrNameLst>
                                      </p:cBhvr>
                                      <p:to>
                                        <p:strVal val="visible"/>
                                      </p:to>
                                    </p:set>
                                    <p:anim calcmode="lin" valueType="num">
                                      <p:cBhvr additive="base">
                                        <p:cTn id="19" dur="500" fill="hold"/>
                                        <p:tgtEl>
                                          <p:spTgt spid="19460"/>
                                        </p:tgtEl>
                                        <p:attrNameLst>
                                          <p:attrName>ppt_x</p:attrName>
                                        </p:attrNameLst>
                                      </p:cBhvr>
                                      <p:tavLst>
                                        <p:tav tm="0">
                                          <p:val>
                                            <p:strVal val="0-#ppt_w/2"/>
                                          </p:val>
                                        </p:tav>
                                        <p:tav tm="100000">
                                          <p:val>
                                            <p:strVal val="#ppt_x"/>
                                          </p:val>
                                        </p:tav>
                                      </p:tavLst>
                                    </p:anim>
                                    <p:anim calcmode="lin" valueType="num">
                                      <p:cBhvr additive="base">
                                        <p:cTn id="20" dur="500" fill="hold"/>
                                        <p:tgtEl>
                                          <p:spTgt spid="19460"/>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8" fill="hold" nodeType="clickEffect">
                                  <p:stCondLst>
                                    <p:cond delay="0"/>
                                  </p:stCondLst>
                                  <p:childTnLst>
                                    <p:set>
                                      <p:cBhvr>
                                        <p:cTn id="24" dur="1" fill="hold">
                                          <p:stCondLst>
                                            <p:cond delay="0"/>
                                          </p:stCondLst>
                                        </p:cTn>
                                        <p:tgtEl>
                                          <p:spTgt spid="19461"/>
                                        </p:tgtEl>
                                        <p:attrNameLst>
                                          <p:attrName>style.visibility</p:attrName>
                                        </p:attrNameLst>
                                      </p:cBhvr>
                                      <p:to>
                                        <p:strVal val="visible"/>
                                      </p:to>
                                    </p:set>
                                    <p:anim calcmode="lin" valueType="num">
                                      <p:cBhvr>
                                        <p:cTn id="25" dur="500" fill="hold"/>
                                        <p:tgtEl>
                                          <p:spTgt spid="19461"/>
                                        </p:tgtEl>
                                        <p:attrNameLst>
                                          <p:attrName>ppt_x</p:attrName>
                                        </p:attrNameLst>
                                      </p:cBhvr>
                                      <p:tavLst>
                                        <p:tav tm="0">
                                          <p:val>
                                            <p:strVal val="#ppt_x-#ppt_w/2"/>
                                          </p:val>
                                        </p:tav>
                                        <p:tav tm="100000">
                                          <p:val>
                                            <p:strVal val="#ppt_x"/>
                                          </p:val>
                                        </p:tav>
                                      </p:tavLst>
                                    </p:anim>
                                    <p:anim calcmode="lin" valueType="num">
                                      <p:cBhvr>
                                        <p:cTn id="26" dur="500" fill="hold"/>
                                        <p:tgtEl>
                                          <p:spTgt spid="19461"/>
                                        </p:tgtEl>
                                        <p:attrNameLst>
                                          <p:attrName>ppt_y</p:attrName>
                                        </p:attrNameLst>
                                      </p:cBhvr>
                                      <p:tavLst>
                                        <p:tav tm="0">
                                          <p:val>
                                            <p:strVal val="#ppt_y"/>
                                          </p:val>
                                        </p:tav>
                                        <p:tav tm="100000">
                                          <p:val>
                                            <p:strVal val="#ppt_y"/>
                                          </p:val>
                                        </p:tav>
                                      </p:tavLst>
                                    </p:anim>
                                    <p:anim calcmode="lin" valueType="num">
                                      <p:cBhvr>
                                        <p:cTn id="27" dur="500" fill="hold"/>
                                        <p:tgtEl>
                                          <p:spTgt spid="19461"/>
                                        </p:tgtEl>
                                        <p:attrNameLst>
                                          <p:attrName>ppt_w</p:attrName>
                                        </p:attrNameLst>
                                      </p:cBhvr>
                                      <p:tavLst>
                                        <p:tav tm="0">
                                          <p:val>
                                            <p:fltVal val="0"/>
                                          </p:val>
                                        </p:tav>
                                        <p:tav tm="100000">
                                          <p:val>
                                            <p:strVal val="#ppt_w"/>
                                          </p:val>
                                        </p:tav>
                                      </p:tavLst>
                                    </p:anim>
                                    <p:anim calcmode="lin" valueType="num">
                                      <p:cBhvr>
                                        <p:cTn id="28" dur="500" fill="hold"/>
                                        <p:tgtEl>
                                          <p:spTgt spid="19461"/>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nodeType="clickEffect">
                                  <p:stCondLst>
                                    <p:cond delay="0"/>
                                  </p:stCondLst>
                                  <p:childTnLst>
                                    <p:set>
                                      <p:cBhvr>
                                        <p:cTn id="32" dur="1" fill="hold">
                                          <p:stCondLst>
                                            <p:cond delay="0"/>
                                          </p:stCondLst>
                                        </p:cTn>
                                        <p:tgtEl>
                                          <p:spTgt spid="19473"/>
                                        </p:tgtEl>
                                        <p:attrNameLst>
                                          <p:attrName>style.visibility</p:attrName>
                                        </p:attrNameLst>
                                      </p:cBhvr>
                                      <p:to>
                                        <p:strVal val="visible"/>
                                      </p:to>
                                    </p:set>
                                    <p:anim calcmode="lin" valueType="num">
                                      <p:cBhvr>
                                        <p:cTn id="33" dur="500" fill="hold"/>
                                        <p:tgtEl>
                                          <p:spTgt spid="19473"/>
                                        </p:tgtEl>
                                        <p:attrNameLst>
                                          <p:attrName>ppt_w</p:attrName>
                                        </p:attrNameLst>
                                      </p:cBhvr>
                                      <p:tavLst>
                                        <p:tav tm="0">
                                          <p:val>
                                            <p:fltVal val="0"/>
                                          </p:val>
                                        </p:tav>
                                        <p:tav tm="100000">
                                          <p:val>
                                            <p:strVal val="#ppt_w"/>
                                          </p:val>
                                        </p:tav>
                                      </p:tavLst>
                                    </p:anim>
                                    <p:anim calcmode="lin" valueType="num">
                                      <p:cBhvr>
                                        <p:cTn id="34" dur="500" fill="hold"/>
                                        <p:tgtEl>
                                          <p:spTgt spid="19473"/>
                                        </p:tgtEl>
                                        <p:attrNameLst>
                                          <p:attrName>ppt_h</p:attrName>
                                        </p:attrNameLst>
                                      </p:cBhvr>
                                      <p:tavLst>
                                        <p:tav tm="0">
                                          <p:val>
                                            <p:fltVal val="0"/>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12" fill="hold" nodeType="clickEffect">
                                  <p:stCondLst>
                                    <p:cond delay="0"/>
                                  </p:stCondLst>
                                  <p:childTnLst>
                                    <p:set>
                                      <p:cBhvr>
                                        <p:cTn id="38" dur="1" fill="hold">
                                          <p:stCondLst>
                                            <p:cond delay="0"/>
                                          </p:stCondLst>
                                        </p:cTn>
                                        <p:tgtEl>
                                          <p:spTgt spid="19474"/>
                                        </p:tgtEl>
                                        <p:attrNameLst>
                                          <p:attrName>style.visibility</p:attrName>
                                        </p:attrNameLst>
                                      </p:cBhvr>
                                      <p:to>
                                        <p:strVal val="visible"/>
                                      </p:to>
                                    </p:set>
                                    <p:anim calcmode="lin" valueType="num">
                                      <p:cBhvr additive="base">
                                        <p:cTn id="39" dur="500" fill="hold"/>
                                        <p:tgtEl>
                                          <p:spTgt spid="19474"/>
                                        </p:tgtEl>
                                        <p:attrNameLst>
                                          <p:attrName>ppt_x</p:attrName>
                                        </p:attrNameLst>
                                      </p:cBhvr>
                                      <p:tavLst>
                                        <p:tav tm="0">
                                          <p:val>
                                            <p:strVal val="0-#ppt_w/2"/>
                                          </p:val>
                                        </p:tav>
                                        <p:tav tm="100000">
                                          <p:val>
                                            <p:strVal val="#ppt_x"/>
                                          </p:val>
                                        </p:tav>
                                      </p:tavLst>
                                    </p:anim>
                                    <p:anim calcmode="lin" valueType="num">
                                      <p:cBhvr additive="base">
                                        <p:cTn id="40" dur="500" fill="hold"/>
                                        <p:tgtEl>
                                          <p:spTgt spid="194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utoUpdateAnimBg="0"/>
      <p:bldP spid="19459"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 name="5 Marcador de número de diapositiva"/>
          <p:cNvSpPr>
            <a:spLocks noGrp="1"/>
          </p:cNvSpPr>
          <p:nvPr>
            <p:ph type="sldNum" sz="quarter" idx="12"/>
          </p:nvPr>
        </p:nvSpPr>
        <p:spPr/>
        <p:txBody>
          <a:bodyPr/>
          <a:lstStyle/>
          <a:p>
            <a:fld id="{BC101A91-A92C-433F-8B22-347DE4B256A8}" type="slidenum">
              <a:rPr lang="en-US"/>
              <a:pPr/>
              <a:t>22</a:t>
            </a:fld>
            <a:endParaRPr lang="en-US"/>
          </a:p>
        </p:txBody>
      </p:sp>
      <p:sp>
        <p:nvSpPr>
          <p:cNvPr id="53250" name="Rectangle 2"/>
          <p:cNvSpPr>
            <a:spLocks noGrp="1" noChangeArrowheads="1"/>
          </p:cNvSpPr>
          <p:nvPr>
            <p:ph type="title"/>
          </p:nvPr>
        </p:nvSpPr>
        <p:spPr>
          <a:xfrm>
            <a:off x="781050" y="0"/>
            <a:ext cx="7029450" cy="857250"/>
          </a:xfrm>
        </p:spPr>
        <p:txBody>
          <a:bodyPr/>
          <a:lstStyle/>
          <a:p>
            <a:pPr algn="l"/>
            <a:r>
              <a:rPr lang="es-ES_tradnl" sz="3600"/>
              <a:t>Ejemplo 3. Error en aumento lateral</a:t>
            </a:r>
            <a:r>
              <a:rPr lang="es-ES_tradnl"/>
              <a:t> </a:t>
            </a:r>
          </a:p>
        </p:txBody>
      </p:sp>
      <p:sp>
        <p:nvSpPr>
          <p:cNvPr id="53251" name="Rectangle 3"/>
          <p:cNvSpPr>
            <a:spLocks noGrp="1" noChangeArrowheads="1"/>
          </p:cNvSpPr>
          <p:nvPr>
            <p:ph type="body" idx="1"/>
          </p:nvPr>
        </p:nvSpPr>
        <p:spPr>
          <a:xfrm>
            <a:off x="742950" y="1295400"/>
            <a:ext cx="7772400" cy="800100"/>
          </a:xfrm>
        </p:spPr>
        <p:txBody>
          <a:bodyPr/>
          <a:lstStyle/>
          <a:p>
            <a:r>
              <a:rPr lang="es-ES_tradnl" sz="2800"/>
              <a:t>Formación de imagen real por lente convergente</a:t>
            </a:r>
            <a:r>
              <a:rPr lang="es-ES_tradnl"/>
              <a:t> </a:t>
            </a:r>
          </a:p>
        </p:txBody>
      </p:sp>
      <p:sp>
        <p:nvSpPr>
          <p:cNvPr id="53256" name="Line 8"/>
          <p:cNvSpPr>
            <a:spLocks noChangeShapeType="1"/>
          </p:cNvSpPr>
          <p:nvPr/>
        </p:nvSpPr>
        <p:spPr bwMode="auto">
          <a:xfrm>
            <a:off x="914400" y="3238500"/>
            <a:ext cx="7448550" cy="0"/>
          </a:xfrm>
          <a:prstGeom prst="line">
            <a:avLst/>
          </a:prstGeom>
          <a:noFill/>
          <a:ln w="9525">
            <a:solidFill>
              <a:schemeClr val="tx1"/>
            </a:solidFill>
            <a:round/>
            <a:headEnd/>
            <a:tailEnd/>
          </a:ln>
          <a:effectLst/>
        </p:spPr>
        <p:txBody>
          <a:bodyPr wrap="none" anchor="ctr"/>
          <a:lstStyle/>
          <a:p>
            <a:endParaRPr lang="es-ES"/>
          </a:p>
        </p:txBody>
      </p:sp>
      <p:sp>
        <p:nvSpPr>
          <p:cNvPr id="53257" name="Line 9"/>
          <p:cNvSpPr>
            <a:spLocks noChangeShapeType="1"/>
          </p:cNvSpPr>
          <p:nvPr/>
        </p:nvSpPr>
        <p:spPr bwMode="auto">
          <a:xfrm>
            <a:off x="4686300" y="2076450"/>
            <a:ext cx="0" cy="2209800"/>
          </a:xfrm>
          <a:prstGeom prst="line">
            <a:avLst/>
          </a:prstGeom>
          <a:noFill/>
          <a:ln w="28575">
            <a:solidFill>
              <a:schemeClr val="tx1"/>
            </a:solidFill>
            <a:round/>
            <a:headEnd type="arrow" w="lg" len="lg"/>
            <a:tailEnd type="arrow" w="lg" len="lg"/>
          </a:ln>
          <a:effectLst/>
        </p:spPr>
        <p:txBody>
          <a:bodyPr wrap="none" anchor="ctr"/>
          <a:lstStyle/>
          <a:p>
            <a:endParaRPr lang="es-ES"/>
          </a:p>
        </p:txBody>
      </p:sp>
      <p:grpSp>
        <p:nvGrpSpPr>
          <p:cNvPr id="53281" name="Group 33"/>
          <p:cNvGrpSpPr>
            <a:grpSpLocks/>
          </p:cNvGrpSpPr>
          <p:nvPr/>
        </p:nvGrpSpPr>
        <p:grpSpPr bwMode="auto">
          <a:xfrm>
            <a:off x="2038350" y="2438400"/>
            <a:ext cx="4933950" cy="1733550"/>
            <a:chOff x="1284" y="1536"/>
            <a:chExt cx="3108" cy="1092"/>
          </a:xfrm>
        </p:grpSpPr>
        <p:sp>
          <p:nvSpPr>
            <p:cNvPr id="53259" name="Line 11"/>
            <p:cNvSpPr>
              <a:spLocks noChangeShapeType="1"/>
            </p:cNvSpPr>
            <p:nvPr/>
          </p:nvSpPr>
          <p:spPr bwMode="auto">
            <a:xfrm>
              <a:off x="1284" y="1536"/>
              <a:ext cx="1668" cy="0"/>
            </a:xfrm>
            <a:prstGeom prst="line">
              <a:avLst/>
            </a:prstGeom>
            <a:noFill/>
            <a:ln w="28575">
              <a:solidFill>
                <a:srgbClr val="FF0000"/>
              </a:solidFill>
              <a:round/>
              <a:headEnd/>
              <a:tailEnd/>
            </a:ln>
            <a:effectLst/>
          </p:spPr>
          <p:txBody>
            <a:bodyPr wrap="none" anchor="ctr"/>
            <a:lstStyle/>
            <a:p>
              <a:endParaRPr lang="es-ES"/>
            </a:p>
          </p:txBody>
        </p:sp>
        <p:sp>
          <p:nvSpPr>
            <p:cNvPr id="53260" name="Line 12"/>
            <p:cNvSpPr>
              <a:spLocks noChangeShapeType="1"/>
            </p:cNvSpPr>
            <p:nvPr/>
          </p:nvSpPr>
          <p:spPr bwMode="auto">
            <a:xfrm>
              <a:off x="2952" y="1536"/>
              <a:ext cx="1440" cy="1092"/>
            </a:xfrm>
            <a:prstGeom prst="line">
              <a:avLst/>
            </a:prstGeom>
            <a:noFill/>
            <a:ln w="28575">
              <a:solidFill>
                <a:srgbClr val="FF0000"/>
              </a:solidFill>
              <a:round/>
              <a:headEnd/>
              <a:tailEnd/>
            </a:ln>
            <a:effectLst/>
          </p:spPr>
          <p:txBody>
            <a:bodyPr wrap="none" anchor="ctr"/>
            <a:lstStyle/>
            <a:p>
              <a:endParaRPr lang="es-ES"/>
            </a:p>
          </p:txBody>
        </p:sp>
      </p:grpSp>
      <p:sp>
        <p:nvSpPr>
          <p:cNvPr id="53261" name="Line 13"/>
          <p:cNvSpPr>
            <a:spLocks noChangeShapeType="1"/>
          </p:cNvSpPr>
          <p:nvPr/>
        </p:nvSpPr>
        <p:spPr bwMode="auto">
          <a:xfrm>
            <a:off x="2038350" y="2438400"/>
            <a:ext cx="5391150" cy="1638300"/>
          </a:xfrm>
          <a:prstGeom prst="line">
            <a:avLst/>
          </a:prstGeom>
          <a:noFill/>
          <a:ln w="28575">
            <a:solidFill>
              <a:srgbClr val="33CCFF"/>
            </a:solidFill>
            <a:round/>
            <a:headEnd/>
            <a:tailEnd/>
          </a:ln>
          <a:effectLst/>
        </p:spPr>
        <p:txBody>
          <a:bodyPr wrap="none" anchor="ctr"/>
          <a:lstStyle/>
          <a:p>
            <a:endParaRPr lang="es-ES"/>
          </a:p>
        </p:txBody>
      </p:sp>
      <p:grpSp>
        <p:nvGrpSpPr>
          <p:cNvPr id="53279" name="Group 31"/>
          <p:cNvGrpSpPr>
            <a:grpSpLocks/>
          </p:cNvGrpSpPr>
          <p:nvPr/>
        </p:nvGrpSpPr>
        <p:grpSpPr bwMode="auto">
          <a:xfrm>
            <a:off x="1641475" y="2419350"/>
            <a:ext cx="396875" cy="819150"/>
            <a:chOff x="1034" y="1524"/>
            <a:chExt cx="250" cy="516"/>
          </a:xfrm>
        </p:grpSpPr>
        <p:sp>
          <p:nvSpPr>
            <p:cNvPr id="53258" name="Line 10"/>
            <p:cNvSpPr>
              <a:spLocks noChangeShapeType="1"/>
            </p:cNvSpPr>
            <p:nvPr/>
          </p:nvSpPr>
          <p:spPr bwMode="auto">
            <a:xfrm flipH="1" flipV="1">
              <a:off x="1284" y="1524"/>
              <a:ext cx="0" cy="516"/>
            </a:xfrm>
            <a:prstGeom prst="line">
              <a:avLst/>
            </a:prstGeom>
            <a:noFill/>
            <a:ln w="19050">
              <a:solidFill>
                <a:schemeClr val="tx1"/>
              </a:solidFill>
              <a:round/>
              <a:headEnd/>
              <a:tailEnd type="triangle" w="med" len="med"/>
            </a:ln>
            <a:effectLst/>
          </p:spPr>
          <p:txBody>
            <a:bodyPr wrap="none" anchor="ctr"/>
            <a:lstStyle/>
            <a:p>
              <a:endParaRPr lang="es-ES"/>
            </a:p>
          </p:txBody>
        </p:sp>
        <p:sp>
          <p:nvSpPr>
            <p:cNvPr id="53263" name="Text Box 15"/>
            <p:cNvSpPr txBox="1">
              <a:spLocks noChangeArrowheads="1"/>
            </p:cNvSpPr>
            <p:nvPr/>
          </p:nvSpPr>
          <p:spPr bwMode="auto">
            <a:xfrm>
              <a:off x="1034" y="1682"/>
              <a:ext cx="212" cy="288"/>
            </a:xfrm>
            <a:prstGeom prst="rect">
              <a:avLst/>
            </a:prstGeom>
            <a:noFill/>
            <a:ln w="9525">
              <a:noFill/>
              <a:miter lim="800000"/>
              <a:headEnd/>
              <a:tailEnd/>
            </a:ln>
            <a:effectLst/>
          </p:spPr>
          <p:txBody>
            <a:bodyPr wrap="none">
              <a:spAutoFit/>
            </a:bodyPr>
            <a:lstStyle/>
            <a:p>
              <a:r>
                <a:rPr lang="es-ES_tradnl"/>
                <a:t>y</a:t>
              </a:r>
            </a:p>
          </p:txBody>
        </p:sp>
      </p:grpSp>
      <p:grpSp>
        <p:nvGrpSpPr>
          <p:cNvPr id="53280" name="Group 32"/>
          <p:cNvGrpSpPr>
            <a:grpSpLocks/>
          </p:cNvGrpSpPr>
          <p:nvPr/>
        </p:nvGrpSpPr>
        <p:grpSpPr bwMode="auto">
          <a:xfrm>
            <a:off x="6477000" y="3238500"/>
            <a:ext cx="536575" cy="533400"/>
            <a:chOff x="4080" y="2040"/>
            <a:chExt cx="338" cy="336"/>
          </a:xfrm>
        </p:grpSpPr>
        <p:sp>
          <p:nvSpPr>
            <p:cNvPr id="53262" name="Line 14"/>
            <p:cNvSpPr>
              <a:spLocks noChangeShapeType="1"/>
            </p:cNvSpPr>
            <p:nvPr/>
          </p:nvSpPr>
          <p:spPr bwMode="auto">
            <a:xfrm>
              <a:off x="4080" y="2040"/>
              <a:ext cx="0" cy="336"/>
            </a:xfrm>
            <a:prstGeom prst="line">
              <a:avLst/>
            </a:prstGeom>
            <a:noFill/>
            <a:ln w="19050">
              <a:solidFill>
                <a:schemeClr val="tx1"/>
              </a:solidFill>
              <a:round/>
              <a:headEnd/>
              <a:tailEnd type="triangle" w="med" len="med"/>
            </a:ln>
            <a:effectLst/>
          </p:spPr>
          <p:txBody>
            <a:bodyPr wrap="none" anchor="ctr"/>
            <a:lstStyle/>
            <a:p>
              <a:endParaRPr lang="es-ES"/>
            </a:p>
          </p:txBody>
        </p:sp>
        <p:sp>
          <p:nvSpPr>
            <p:cNvPr id="53264" name="Text Box 16"/>
            <p:cNvSpPr txBox="1">
              <a:spLocks noChangeArrowheads="1"/>
            </p:cNvSpPr>
            <p:nvPr/>
          </p:nvSpPr>
          <p:spPr bwMode="auto">
            <a:xfrm>
              <a:off x="4142" y="2042"/>
              <a:ext cx="276" cy="288"/>
            </a:xfrm>
            <a:prstGeom prst="rect">
              <a:avLst/>
            </a:prstGeom>
            <a:noFill/>
            <a:ln w="9525">
              <a:noFill/>
              <a:miter lim="800000"/>
              <a:headEnd/>
              <a:tailEnd/>
            </a:ln>
            <a:effectLst/>
          </p:spPr>
          <p:txBody>
            <a:bodyPr wrap="none">
              <a:spAutoFit/>
            </a:bodyPr>
            <a:lstStyle/>
            <a:p>
              <a:r>
                <a:rPr lang="es-ES_tradnl"/>
                <a:t>y’</a:t>
              </a:r>
            </a:p>
          </p:txBody>
        </p:sp>
      </p:grpSp>
      <p:sp>
        <p:nvSpPr>
          <p:cNvPr id="53266" name="Text Box 18"/>
          <p:cNvSpPr txBox="1">
            <a:spLocks noChangeArrowheads="1"/>
          </p:cNvSpPr>
          <p:nvPr/>
        </p:nvSpPr>
        <p:spPr bwMode="auto">
          <a:xfrm>
            <a:off x="5470525" y="2251075"/>
            <a:ext cx="3109913" cy="822325"/>
          </a:xfrm>
          <a:prstGeom prst="rect">
            <a:avLst/>
          </a:prstGeom>
          <a:noFill/>
          <a:ln w="9525">
            <a:noFill/>
            <a:miter lim="800000"/>
            <a:headEnd/>
            <a:tailEnd/>
          </a:ln>
          <a:effectLst/>
        </p:spPr>
        <p:txBody>
          <a:bodyPr wrap="none">
            <a:spAutoFit/>
          </a:bodyPr>
          <a:lstStyle/>
          <a:p>
            <a:r>
              <a:rPr lang="es-ES_tradnl">
                <a:solidFill>
                  <a:schemeClr val="tx2"/>
                </a:solidFill>
              </a:rPr>
              <a:t>Objeto:   y = 16±1 mm</a:t>
            </a:r>
          </a:p>
          <a:p>
            <a:r>
              <a:rPr lang="es-ES_tradnl">
                <a:solidFill>
                  <a:schemeClr val="tx2"/>
                </a:solidFill>
              </a:rPr>
              <a:t>Imagen: y’ = -12±1 mm</a:t>
            </a:r>
            <a:endParaRPr lang="es-ES_tradnl"/>
          </a:p>
        </p:txBody>
      </p:sp>
      <p:graphicFrame>
        <p:nvGraphicFramePr>
          <p:cNvPr id="53267" name="Object 19"/>
          <p:cNvGraphicFramePr>
            <a:graphicFrameLocks noChangeAspect="1"/>
          </p:cNvGraphicFramePr>
          <p:nvPr/>
        </p:nvGraphicFramePr>
        <p:xfrm>
          <a:off x="889000" y="3384550"/>
          <a:ext cx="2805113" cy="755650"/>
        </p:xfrm>
        <a:graphic>
          <a:graphicData uri="http://schemas.openxmlformats.org/presentationml/2006/ole">
            <p:oleObj spid="_x0000_s53267" name="Ecuación" r:id="rId3" imgW="2450880" imgH="660240" progId="Equation.3">
              <p:embed/>
            </p:oleObj>
          </a:graphicData>
        </a:graphic>
      </p:graphicFrame>
      <p:graphicFrame>
        <p:nvGraphicFramePr>
          <p:cNvPr id="53268" name="Object 20"/>
          <p:cNvGraphicFramePr>
            <a:graphicFrameLocks noChangeAspect="1"/>
          </p:cNvGraphicFramePr>
          <p:nvPr/>
        </p:nvGraphicFramePr>
        <p:xfrm>
          <a:off x="1346200" y="4349750"/>
          <a:ext cx="6148388" cy="711200"/>
        </p:xfrm>
        <a:graphic>
          <a:graphicData uri="http://schemas.openxmlformats.org/presentationml/2006/ole">
            <p:oleObj spid="_x0000_s53268" name="Ecuación" r:id="rId4" imgW="6146640" imgH="711000" progId="Equation.3">
              <p:embed/>
            </p:oleObj>
          </a:graphicData>
        </a:graphic>
      </p:graphicFrame>
      <p:graphicFrame>
        <p:nvGraphicFramePr>
          <p:cNvPr id="53269" name="Object 21"/>
          <p:cNvGraphicFramePr>
            <a:graphicFrameLocks noChangeAspect="1"/>
          </p:cNvGraphicFramePr>
          <p:nvPr/>
        </p:nvGraphicFramePr>
        <p:xfrm>
          <a:off x="1441450" y="5616575"/>
          <a:ext cx="2855913" cy="293688"/>
        </p:xfrm>
        <a:graphic>
          <a:graphicData uri="http://schemas.openxmlformats.org/presentationml/2006/ole">
            <p:oleObj spid="_x0000_s53269" name="Ecuación" r:id="rId5" imgW="2336760" imgH="241200" progId="Equation.3">
              <p:embed/>
            </p:oleObj>
          </a:graphicData>
        </a:graphic>
      </p:graphicFrame>
      <p:grpSp>
        <p:nvGrpSpPr>
          <p:cNvPr id="53282" name="Group 34"/>
          <p:cNvGrpSpPr>
            <a:grpSpLocks/>
          </p:cNvGrpSpPr>
          <p:nvPr/>
        </p:nvGrpSpPr>
        <p:grpSpPr bwMode="auto">
          <a:xfrm>
            <a:off x="5086350" y="5391150"/>
            <a:ext cx="2743200" cy="704850"/>
            <a:chOff x="3204" y="3396"/>
            <a:chExt cx="1728" cy="444"/>
          </a:xfrm>
        </p:grpSpPr>
        <p:graphicFrame>
          <p:nvGraphicFramePr>
            <p:cNvPr id="53270" name="Object 22"/>
            <p:cNvGraphicFramePr>
              <a:graphicFrameLocks noChangeAspect="1"/>
            </p:cNvGraphicFramePr>
            <p:nvPr/>
          </p:nvGraphicFramePr>
          <p:xfrm>
            <a:off x="3412" y="3512"/>
            <a:ext cx="1318" cy="199"/>
          </p:xfrm>
          <a:graphic>
            <a:graphicData uri="http://schemas.openxmlformats.org/presentationml/2006/ole">
              <p:oleObj spid="_x0000_s53270" name="Ecuación" r:id="rId6" imgW="1587240" imgH="241200" progId="Equation.3">
                <p:embed/>
              </p:oleObj>
            </a:graphicData>
          </a:graphic>
        </p:graphicFrame>
        <p:sp>
          <p:nvSpPr>
            <p:cNvPr id="53271" name="Rectangle 23"/>
            <p:cNvSpPr>
              <a:spLocks noChangeArrowheads="1"/>
            </p:cNvSpPr>
            <p:nvPr/>
          </p:nvSpPr>
          <p:spPr bwMode="auto">
            <a:xfrm>
              <a:off x="3204" y="3396"/>
              <a:ext cx="1728" cy="444"/>
            </a:xfrm>
            <a:prstGeom prst="rect">
              <a:avLst/>
            </a:prstGeom>
            <a:noFill/>
            <a:ln w="9525">
              <a:solidFill>
                <a:schemeClr val="hlink"/>
              </a:solidFill>
              <a:miter lim="800000"/>
              <a:headEnd/>
              <a:tailEnd/>
            </a:ln>
            <a:effectLst/>
          </p:spPr>
          <p:txBody>
            <a:bodyPr wrap="none" anchor="ctr"/>
            <a:lstStyle/>
            <a:p>
              <a:endParaRPr lang="es-ES"/>
            </a:p>
          </p:txBody>
        </p:sp>
      </p:grpSp>
      <p:grpSp>
        <p:nvGrpSpPr>
          <p:cNvPr id="53283" name="Group 35"/>
          <p:cNvGrpSpPr>
            <a:grpSpLocks/>
          </p:cNvGrpSpPr>
          <p:nvPr/>
        </p:nvGrpSpPr>
        <p:grpSpPr bwMode="auto">
          <a:xfrm>
            <a:off x="7315200" y="0"/>
            <a:ext cx="1828800" cy="1828800"/>
            <a:chOff x="4608" y="0"/>
            <a:chExt cx="1152" cy="1152"/>
          </a:xfrm>
        </p:grpSpPr>
        <p:pic>
          <p:nvPicPr>
            <p:cNvPr id="53284" name="Picture 36" descr="AntonioB05"/>
            <p:cNvPicPr>
              <a:picLocks noChangeAspect="1" noChangeArrowheads="1"/>
            </p:cNvPicPr>
            <p:nvPr/>
          </p:nvPicPr>
          <p:blipFill>
            <a:blip r:embed="rId7" cstate="print"/>
            <a:srcRect/>
            <a:stretch>
              <a:fillRect/>
            </a:stretch>
          </p:blipFill>
          <p:spPr bwMode="auto">
            <a:xfrm>
              <a:off x="5336" y="0"/>
              <a:ext cx="424" cy="567"/>
            </a:xfrm>
            <a:prstGeom prst="rect">
              <a:avLst/>
            </a:prstGeom>
            <a:noFill/>
          </p:spPr>
        </p:pic>
        <p:grpSp>
          <p:nvGrpSpPr>
            <p:cNvPr id="53285" name="Group 37"/>
            <p:cNvGrpSpPr>
              <a:grpSpLocks/>
            </p:cNvGrpSpPr>
            <p:nvPr/>
          </p:nvGrpSpPr>
          <p:grpSpPr bwMode="auto">
            <a:xfrm>
              <a:off x="4608" y="0"/>
              <a:ext cx="1152" cy="1152"/>
              <a:chOff x="4608" y="0"/>
              <a:chExt cx="1152" cy="1152"/>
            </a:xfrm>
          </p:grpSpPr>
          <p:pic>
            <p:nvPicPr>
              <p:cNvPr id="53286" name="Picture 38" descr="AntonioB05"/>
              <p:cNvPicPr>
                <a:picLocks noChangeAspect="1" noChangeArrowheads="1"/>
              </p:cNvPicPr>
              <p:nvPr/>
            </p:nvPicPr>
            <p:blipFill>
              <a:blip r:embed="rId8" cstate="print"/>
              <a:srcRect/>
              <a:stretch>
                <a:fillRect/>
              </a:stretch>
            </p:blipFill>
            <p:spPr bwMode="auto">
              <a:xfrm>
                <a:off x="5338" y="0"/>
                <a:ext cx="422" cy="566"/>
              </a:xfrm>
              <a:prstGeom prst="rect">
                <a:avLst/>
              </a:prstGeom>
              <a:noFill/>
            </p:spPr>
          </p:pic>
          <p:grpSp>
            <p:nvGrpSpPr>
              <p:cNvPr id="53287" name="Group 39"/>
              <p:cNvGrpSpPr>
                <a:grpSpLocks/>
              </p:cNvGrpSpPr>
              <p:nvPr/>
            </p:nvGrpSpPr>
            <p:grpSpPr bwMode="auto">
              <a:xfrm rot="5400000">
                <a:off x="4608" y="0"/>
                <a:ext cx="1152" cy="1152"/>
                <a:chOff x="0" y="0"/>
                <a:chExt cx="1152" cy="1152"/>
              </a:xfrm>
            </p:grpSpPr>
            <p:sp>
              <p:nvSpPr>
                <p:cNvPr id="53288" name="AutoShape 40"/>
                <p:cNvSpPr>
                  <a:spLocks noChangeArrowheads="1"/>
                </p:cNvSpPr>
                <p:nvPr/>
              </p:nvSpPr>
              <p:spPr bwMode="auto">
                <a:xfrm flipV="1">
                  <a:off x="0" y="0"/>
                  <a:ext cx="1080" cy="1080"/>
                </a:xfrm>
                <a:prstGeom prst="rtTriangle">
                  <a:avLst/>
                </a:prstGeom>
                <a:solidFill>
                  <a:schemeClr val="accent1"/>
                </a:solidFill>
                <a:ln w="9525">
                  <a:solidFill>
                    <a:schemeClr val="tx1"/>
                  </a:solidFill>
                  <a:miter lim="800000"/>
                  <a:headEnd/>
                  <a:tailEnd/>
                </a:ln>
                <a:effectLst/>
              </p:spPr>
              <p:txBody>
                <a:bodyPr wrap="none" anchor="ctr"/>
                <a:lstStyle/>
                <a:p>
                  <a:endParaRPr lang="es-ES"/>
                </a:p>
              </p:txBody>
            </p:sp>
            <p:sp>
              <p:nvSpPr>
                <p:cNvPr id="53289" name="Line 41"/>
                <p:cNvSpPr>
                  <a:spLocks noChangeShapeType="1"/>
                </p:cNvSpPr>
                <p:nvPr/>
              </p:nvSpPr>
              <p:spPr bwMode="auto">
                <a:xfrm flipH="1">
                  <a:off x="0" y="0"/>
                  <a:ext cx="960" cy="960"/>
                </a:xfrm>
                <a:prstGeom prst="line">
                  <a:avLst/>
                </a:prstGeom>
                <a:noFill/>
                <a:ln w="38100">
                  <a:solidFill>
                    <a:srgbClr val="00CC00"/>
                  </a:solidFill>
                  <a:round/>
                  <a:headEnd/>
                  <a:tailEnd/>
                </a:ln>
                <a:effectLst/>
              </p:spPr>
              <p:txBody>
                <a:bodyPr wrap="none" anchor="ctr"/>
                <a:lstStyle/>
                <a:p>
                  <a:endParaRPr lang="es-ES"/>
                </a:p>
              </p:txBody>
            </p:sp>
            <p:sp>
              <p:nvSpPr>
                <p:cNvPr id="53290" name="Line 42"/>
                <p:cNvSpPr>
                  <a:spLocks noChangeShapeType="1"/>
                </p:cNvSpPr>
                <p:nvPr/>
              </p:nvSpPr>
              <p:spPr bwMode="auto">
                <a:xfrm flipH="1">
                  <a:off x="0" y="0"/>
                  <a:ext cx="1152" cy="1152"/>
                </a:xfrm>
                <a:prstGeom prst="line">
                  <a:avLst/>
                </a:prstGeom>
                <a:noFill/>
                <a:ln w="38100">
                  <a:solidFill>
                    <a:srgbClr val="6600FF"/>
                  </a:solidFill>
                  <a:round/>
                  <a:headEnd/>
                  <a:tailEnd/>
                </a:ln>
                <a:effectLst/>
              </p:spPr>
              <p:txBody>
                <a:bodyPr wrap="none" anchor="ctr"/>
                <a:lstStyle/>
                <a:p>
                  <a:endParaRPr lang="es-ES"/>
                </a:p>
              </p:txBody>
            </p:sp>
            <p:sp>
              <p:nvSpPr>
                <p:cNvPr id="53291" name="Line 43"/>
                <p:cNvSpPr>
                  <a:spLocks noChangeShapeType="1"/>
                </p:cNvSpPr>
                <p:nvPr/>
              </p:nvSpPr>
              <p:spPr bwMode="auto">
                <a:xfrm flipH="1">
                  <a:off x="0" y="0"/>
                  <a:ext cx="768" cy="768"/>
                </a:xfrm>
                <a:prstGeom prst="line">
                  <a:avLst/>
                </a:prstGeom>
                <a:noFill/>
                <a:ln w="38100">
                  <a:solidFill>
                    <a:srgbClr val="FFFF00"/>
                  </a:solidFill>
                  <a:round/>
                  <a:headEnd/>
                  <a:tailEnd/>
                </a:ln>
                <a:effectLst/>
              </p:spPr>
              <p:txBody>
                <a:bodyPr wrap="none" anchor="ctr"/>
                <a:lstStyle/>
                <a:p>
                  <a:endParaRPr lang="es-ES"/>
                </a:p>
              </p:txBody>
            </p:sp>
          </p:gr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3250"/>
                                        </p:tgtEl>
                                        <p:attrNameLst>
                                          <p:attrName>style.visibility</p:attrName>
                                        </p:attrNameLst>
                                      </p:cBhvr>
                                      <p:to>
                                        <p:strVal val="visible"/>
                                      </p:to>
                                    </p:set>
                                    <p:anim calcmode="lin" valueType="num">
                                      <p:cBhvr additive="base">
                                        <p:cTn id="7" dur="500" fill="hold"/>
                                        <p:tgtEl>
                                          <p:spTgt spid="53250"/>
                                        </p:tgtEl>
                                        <p:attrNameLst>
                                          <p:attrName>ppt_x</p:attrName>
                                        </p:attrNameLst>
                                      </p:cBhvr>
                                      <p:tavLst>
                                        <p:tav tm="0">
                                          <p:val>
                                            <p:strVal val="0-#ppt_w/2"/>
                                          </p:val>
                                        </p:tav>
                                        <p:tav tm="100000">
                                          <p:val>
                                            <p:strVal val="#ppt_x"/>
                                          </p:val>
                                        </p:tav>
                                      </p:tavLst>
                                    </p:anim>
                                    <p:anim calcmode="lin" valueType="num">
                                      <p:cBhvr additive="base">
                                        <p:cTn id="8" dur="500" fill="hold"/>
                                        <p:tgtEl>
                                          <p:spTgt spid="5325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37" fill="hold" grpId="0" nodeType="clickEffect">
                                  <p:stCondLst>
                                    <p:cond delay="0"/>
                                  </p:stCondLst>
                                  <p:childTnLst>
                                    <p:set>
                                      <p:cBhvr>
                                        <p:cTn id="12" dur="1" fill="hold">
                                          <p:stCondLst>
                                            <p:cond delay="0"/>
                                          </p:stCondLst>
                                        </p:cTn>
                                        <p:tgtEl>
                                          <p:spTgt spid="53251">
                                            <p:txEl>
                                              <p:pRg st="0" end="0"/>
                                            </p:txEl>
                                          </p:spTgt>
                                        </p:tgtEl>
                                        <p:attrNameLst>
                                          <p:attrName>style.visibility</p:attrName>
                                        </p:attrNameLst>
                                      </p:cBhvr>
                                      <p:to>
                                        <p:strVal val="visible"/>
                                      </p:to>
                                    </p:set>
                                    <p:animEffect transition="in" filter="barn(outVertical)">
                                      <p:cBhvr>
                                        <p:cTn id="13" dur="500"/>
                                        <p:tgtEl>
                                          <p:spTgt spid="53251">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53256"/>
                                        </p:tgtEl>
                                        <p:attrNameLst>
                                          <p:attrName>style.visibility</p:attrName>
                                        </p:attrNameLst>
                                      </p:cBhvr>
                                      <p:to>
                                        <p:strVal val="visible"/>
                                      </p:to>
                                    </p:set>
                                    <p:anim calcmode="lin" valueType="num">
                                      <p:cBhvr>
                                        <p:cTn id="18" dur="500" fill="hold"/>
                                        <p:tgtEl>
                                          <p:spTgt spid="53256"/>
                                        </p:tgtEl>
                                        <p:attrNameLst>
                                          <p:attrName>ppt_w</p:attrName>
                                        </p:attrNameLst>
                                      </p:cBhvr>
                                      <p:tavLst>
                                        <p:tav tm="0">
                                          <p:val>
                                            <p:fltVal val="0"/>
                                          </p:val>
                                        </p:tav>
                                        <p:tav tm="100000">
                                          <p:val>
                                            <p:strVal val="#ppt_w"/>
                                          </p:val>
                                        </p:tav>
                                      </p:tavLst>
                                    </p:anim>
                                    <p:anim calcmode="lin" valueType="num">
                                      <p:cBhvr>
                                        <p:cTn id="19" dur="500" fill="hold"/>
                                        <p:tgtEl>
                                          <p:spTgt spid="53256"/>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53257"/>
                                        </p:tgtEl>
                                        <p:attrNameLst>
                                          <p:attrName>style.visibility</p:attrName>
                                        </p:attrNameLst>
                                      </p:cBhvr>
                                      <p:to>
                                        <p:strVal val="visible"/>
                                      </p:to>
                                    </p:set>
                                    <p:animEffect transition="in" filter="wipe(up)">
                                      <p:cBhvr>
                                        <p:cTn id="24" dur="500"/>
                                        <p:tgtEl>
                                          <p:spTgt spid="53257"/>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53279"/>
                                        </p:tgtEl>
                                        <p:attrNameLst>
                                          <p:attrName>style.visibility</p:attrName>
                                        </p:attrNameLst>
                                      </p:cBhvr>
                                      <p:to>
                                        <p:strVal val="visible"/>
                                      </p:to>
                                    </p:set>
                                    <p:animEffect transition="in" filter="wipe(down)">
                                      <p:cBhvr>
                                        <p:cTn id="29" dur="500"/>
                                        <p:tgtEl>
                                          <p:spTgt spid="53279"/>
                                        </p:tgtEl>
                                      </p:cBhvr>
                                    </p:animEffect>
                                  </p:childTnLst>
                                </p:cTn>
                              </p:par>
                            </p:childTnLst>
                          </p:cTn>
                        </p:par>
                      </p:childTnLst>
                    </p:cTn>
                  </p:par>
                  <p:par>
                    <p:cTn id="30" fill="hold">
                      <p:stCondLst>
                        <p:cond delay="indefinite"/>
                      </p:stCondLst>
                      <p:childTnLst>
                        <p:par>
                          <p:cTn id="31" fill="hold">
                            <p:stCondLst>
                              <p:cond delay="0"/>
                            </p:stCondLst>
                            <p:childTnLst>
                              <p:par>
                                <p:cTn id="32" presetID="18" presetClass="entr" presetSubtype="6" fill="hold" nodeType="clickEffect">
                                  <p:stCondLst>
                                    <p:cond delay="0"/>
                                  </p:stCondLst>
                                  <p:childTnLst>
                                    <p:set>
                                      <p:cBhvr>
                                        <p:cTn id="33" dur="1" fill="hold">
                                          <p:stCondLst>
                                            <p:cond delay="0"/>
                                          </p:stCondLst>
                                        </p:cTn>
                                        <p:tgtEl>
                                          <p:spTgt spid="53281"/>
                                        </p:tgtEl>
                                        <p:attrNameLst>
                                          <p:attrName>style.visibility</p:attrName>
                                        </p:attrNameLst>
                                      </p:cBhvr>
                                      <p:to>
                                        <p:strVal val="visible"/>
                                      </p:to>
                                    </p:set>
                                    <p:animEffect transition="in" filter="strips(downRight)">
                                      <p:cBhvr>
                                        <p:cTn id="34" dur="500"/>
                                        <p:tgtEl>
                                          <p:spTgt spid="53281"/>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53261"/>
                                        </p:tgtEl>
                                        <p:attrNameLst>
                                          <p:attrName>style.visibility</p:attrName>
                                        </p:attrNameLst>
                                      </p:cBhvr>
                                      <p:to>
                                        <p:strVal val="visible"/>
                                      </p:to>
                                    </p:set>
                                    <p:animEffect transition="in" filter="wipe(left)">
                                      <p:cBhvr>
                                        <p:cTn id="39" dur="500"/>
                                        <p:tgtEl>
                                          <p:spTgt spid="53261"/>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1" fill="hold" nodeType="clickEffect">
                                  <p:stCondLst>
                                    <p:cond delay="0"/>
                                  </p:stCondLst>
                                  <p:childTnLst>
                                    <p:set>
                                      <p:cBhvr>
                                        <p:cTn id="43" dur="1" fill="hold">
                                          <p:stCondLst>
                                            <p:cond delay="0"/>
                                          </p:stCondLst>
                                        </p:cTn>
                                        <p:tgtEl>
                                          <p:spTgt spid="53280"/>
                                        </p:tgtEl>
                                        <p:attrNameLst>
                                          <p:attrName>style.visibility</p:attrName>
                                        </p:attrNameLst>
                                      </p:cBhvr>
                                      <p:to>
                                        <p:strVal val="visible"/>
                                      </p:to>
                                    </p:set>
                                    <p:animEffect transition="in" filter="wipe(up)">
                                      <p:cBhvr>
                                        <p:cTn id="44" dur="500"/>
                                        <p:tgtEl>
                                          <p:spTgt spid="53280"/>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53266"/>
                                        </p:tgtEl>
                                        <p:attrNameLst>
                                          <p:attrName>style.visibility</p:attrName>
                                        </p:attrNameLst>
                                      </p:cBhvr>
                                      <p:to>
                                        <p:strVal val="visible"/>
                                      </p:to>
                                    </p:set>
                                    <p:anim calcmode="lin" valueType="num">
                                      <p:cBhvr additive="base">
                                        <p:cTn id="49" dur="500" fill="hold"/>
                                        <p:tgtEl>
                                          <p:spTgt spid="53266"/>
                                        </p:tgtEl>
                                        <p:attrNameLst>
                                          <p:attrName>ppt_x</p:attrName>
                                        </p:attrNameLst>
                                      </p:cBhvr>
                                      <p:tavLst>
                                        <p:tav tm="0">
                                          <p:val>
                                            <p:strVal val="1+#ppt_w/2"/>
                                          </p:val>
                                        </p:tav>
                                        <p:tav tm="100000">
                                          <p:val>
                                            <p:strVal val="#ppt_x"/>
                                          </p:val>
                                        </p:tav>
                                      </p:tavLst>
                                    </p:anim>
                                    <p:anim calcmode="lin" valueType="num">
                                      <p:cBhvr additive="base">
                                        <p:cTn id="50" dur="500" fill="hold"/>
                                        <p:tgtEl>
                                          <p:spTgt spid="53266"/>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 presetClass="entr" presetSubtype="5" fill="hold" nodeType="clickEffect">
                                  <p:stCondLst>
                                    <p:cond delay="0"/>
                                  </p:stCondLst>
                                  <p:childTnLst>
                                    <p:set>
                                      <p:cBhvr>
                                        <p:cTn id="54" dur="1" fill="hold">
                                          <p:stCondLst>
                                            <p:cond delay="0"/>
                                          </p:stCondLst>
                                        </p:cTn>
                                        <p:tgtEl>
                                          <p:spTgt spid="53267"/>
                                        </p:tgtEl>
                                        <p:attrNameLst>
                                          <p:attrName>style.visibility</p:attrName>
                                        </p:attrNameLst>
                                      </p:cBhvr>
                                      <p:to>
                                        <p:strVal val="visible"/>
                                      </p:to>
                                    </p:set>
                                    <p:animEffect transition="in" filter="blinds(vertical)">
                                      <p:cBhvr>
                                        <p:cTn id="55" dur="500"/>
                                        <p:tgtEl>
                                          <p:spTgt spid="53267"/>
                                        </p:tgtEl>
                                      </p:cBhvr>
                                    </p:animEffect>
                                  </p:childTnLst>
                                </p:cTn>
                              </p:par>
                            </p:childTnLst>
                          </p:cTn>
                        </p:par>
                      </p:childTnLst>
                    </p:cTn>
                  </p:par>
                  <p:par>
                    <p:cTn id="56" fill="hold">
                      <p:stCondLst>
                        <p:cond delay="indefinite"/>
                      </p:stCondLst>
                      <p:childTnLst>
                        <p:par>
                          <p:cTn id="57" fill="hold">
                            <p:stCondLst>
                              <p:cond delay="0"/>
                            </p:stCondLst>
                            <p:childTnLst>
                              <p:par>
                                <p:cTn id="58" presetID="2" presetClass="entr" presetSubtype="8" fill="hold" nodeType="clickEffect">
                                  <p:stCondLst>
                                    <p:cond delay="0"/>
                                  </p:stCondLst>
                                  <p:childTnLst>
                                    <p:set>
                                      <p:cBhvr>
                                        <p:cTn id="59" dur="1" fill="hold">
                                          <p:stCondLst>
                                            <p:cond delay="0"/>
                                          </p:stCondLst>
                                        </p:cTn>
                                        <p:tgtEl>
                                          <p:spTgt spid="53268"/>
                                        </p:tgtEl>
                                        <p:attrNameLst>
                                          <p:attrName>style.visibility</p:attrName>
                                        </p:attrNameLst>
                                      </p:cBhvr>
                                      <p:to>
                                        <p:strVal val="visible"/>
                                      </p:to>
                                    </p:set>
                                    <p:anim calcmode="lin" valueType="num">
                                      <p:cBhvr additive="base">
                                        <p:cTn id="60" dur="500" fill="hold"/>
                                        <p:tgtEl>
                                          <p:spTgt spid="53268"/>
                                        </p:tgtEl>
                                        <p:attrNameLst>
                                          <p:attrName>ppt_x</p:attrName>
                                        </p:attrNameLst>
                                      </p:cBhvr>
                                      <p:tavLst>
                                        <p:tav tm="0">
                                          <p:val>
                                            <p:strVal val="0-#ppt_w/2"/>
                                          </p:val>
                                        </p:tav>
                                        <p:tav tm="100000">
                                          <p:val>
                                            <p:strVal val="#ppt_x"/>
                                          </p:val>
                                        </p:tav>
                                      </p:tavLst>
                                    </p:anim>
                                    <p:anim calcmode="lin" valueType="num">
                                      <p:cBhvr additive="base">
                                        <p:cTn id="61" dur="500" fill="hold"/>
                                        <p:tgtEl>
                                          <p:spTgt spid="53268"/>
                                        </p:tgtEl>
                                        <p:attrNameLst>
                                          <p:attrName>ppt_y</p:attrName>
                                        </p:attrNameLst>
                                      </p:cBhvr>
                                      <p:tavLst>
                                        <p:tav tm="0">
                                          <p:val>
                                            <p:strVal val="#ppt_y"/>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nodeType="clickEffect">
                                  <p:stCondLst>
                                    <p:cond delay="0"/>
                                  </p:stCondLst>
                                  <p:childTnLst>
                                    <p:set>
                                      <p:cBhvr>
                                        <p:cTn id="65" dur="1" fill="hold">
                                          <p:stCondLst>
                                            <p:cond delay="0"/>
                                          </p:stCondLst>
                                        </p:cTn>
                                        <p:tgtEl>
                                          <p:spTgt spid="53269"/>
                                        </p:tgtEl>
                                        <p:attrNameLst>
                                          <p:attrName>style.visibility</p:attrName>
                                        </p:attrNameLst>
                                      </p:cBhvr>
                                      <p:to>
                                        <p:strVal val="visible"/>
                                      </p:to>
                                    </p:set>
                                    <p:animEffect transition="in" filter="wipe(left)">
                                      <p:cBhvr>
                                        <p:cTn id="66" dur="500"/>
                                        <p:tgtEl>
                                          <p:spTgt spid="53269"/>
                                        </p:tgtEl>
                                      </p:cBhvr>
                                    </p:animEffect>
                                  </p:childTnLst>
                                </p:cTn>
                              </p:par>
                            </p:childTnLst>
                          </p:cTn>
                        </p:par>
                      </p:childTnLst>
                    </p:cTn>
                  </p:par>
                  <p:par>
                    <p:cTn id="67" fill="hold">
                      <p:stCondLst>
                        <p:cond delay="indefinite"/>
                      </p:stCondLst>
                      <p:childTnLst>
                        <p:par>
                          <p:cTn id="68" fill="hold">
                            <p:stCondLst>
                              <p:cond delay="0"/>
                            </p:stCondLst>
                            <p:childTnLst>
                              <p:par>
                                <p:cTn id="69" presetID="4" presetClass="entr" presetSubtype="32" fill="hold" nodeType="clickEffect">
                                  <p:stCondLst>
                                    <p:cond delay="0"/>
                                  </p:stCondLst>
                                  <p:childTnLst>
                                    <p:set>
                                      <p:cBhvr>
                                        <p:cTn id="70" dur="1" fill="hold">
                                          <p:stCondLst>
                                            <p:cond delay="0"/>
                                          </p:stCondLst>
                                        </p:cTn>
                                        <p:tgtEl>
                                          <p:spTgt spid="53282"/>
                                        </p:tgtEl>
                                        <p:attrNameLst>
                                          <p:attrName>style.visibility</p:attrName>
                                        </p:attrNameLst>
                                      </p:cBhvr>
                                      <p:to>
                                        <p:strVal val="visible"/>
                                      </p:to>
                                    </p:set>
                                    <p:animEffect transition="in" filter="box(out)">
                                      <p:cBhvr>
                                        <p:cTn id="71" dur="500"/>
                                        <p:tgtEl>
                                          <p:spTgt spid="53282"/>
                                        </p:tgtEl>
                                      </p:cBhvr>
                                    </p:animEffect>
                                  </p:childTnLst>
                                </p:cTn>
                              </p:par>
                            </p:childTnLst>
                          </p:cTn>
                        </p:par>
                      </p:childTnLst>
                    </p:cTn>
                  </p:par>
                  <p:par>
                    <p:cTn id="72" fill="hold">
                      <p:stCondLst>
                        <p:cond delay="indefinite"/>
                      </p:stCondLst>
                      <p:childTnLst>
                        <p:par>
                          <p:cTn id="73" fill="hold">
                            <p:stCondLst>
                              <p:cond delay="0"/>
                            </p:stCondLst>
                            <p:childTnLst>
                              <p:par>
                                <p:cTn id="74" presetID="2" presetClass="entr" presetSubtype="12" fill="hold" nodeType="clickEffect">
                                  <p:stCondLst>
                                    <p:cond delay="0"/>
                                  </p:stCondLst>
                                  <p:childTnLst>
                                    <p:set>
                                      <p:cBhvr>
                                        <p:cTn id="75" dur="1" fill="hold">
                                          <p:stCondLst>
                                            <p:cond delay="0"/>
                                          </p:stCondLst>
                                        </p:cTn>
                                        <p:tgtEl>
                                          <p:spTgt spid="53283"/>
                                        </p:tgtEl>
                                        <p:attrNameLst>
                                          <p:attrName>style.visibility</p:attrName>
                                        </p:attrNameLst>
                                      </p:cBhvr>
                                      <p:to>
                                        <p:strVal val="visible"/>
                                      </p:to>
                                    </p:set>
                                    <p:anim calcmode="lin" valueType="num">
                                      <p:cBhvr additive="base">
                                        <p:cTn id="76" dur="500" fill="hold"/>
                                        <p:tgtEl>
                                          <p:spTgt spid="53283"/>
                                        </p:tgtEl>
                                        <p:attrNameLst>
                                          <p:attrName>ppt_x</p:attrName>
                                        </p:attrNameLst>
                                      </p:cBhvr>
                                      <p:tavLst>
                                        <p:tav tm="0">
                                          <p:val>
                                            <p:strVal val="0-#ppt_w/2"/>
                                          </p:val>
                                        </p:tav>
                                        <p:tav tm="100000">
                                          <p:val>
                                            <p:strVal val="#ppt_x"/>
                                          </p:val>
                                        </p:tav>
                                      </p:tavLst>
                                    </p:anim>
                                    <p:anim calcmode="lin" valueType="num">
                                      <p:cBhvr additive="base">
                                        <p:cTn id="77" dur="500" fill="hold"/>
                                        <p:tgtEl>
                                          <p:spTgt spid="5328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autoUpdateAnimBg="0"/>
      <p:bldP spid="53251" grpId="0" build="p" autoUpdateAnimBg="0"/>
      <p:bldP spid="53256" grpId="0" animBg="1"/>
      <p:bldP spid="53257" grpId="0" animBg="1"/>
      <p:bldP spid="53261" grpId="0" animBg="1"/>
      <p:bldP spid="53266"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 name="5 Marcador de número de diapositiva"/>
          <p:cNvSpPr>
            <a:spLocks noGrp="1"/>
          </p:cNvSpPr>
          <p:nvPr>
            <p:ph type="sldNum" sz="quarter" idx="12"/>
          </p:nvPr>
        </p:nvSpPr>
        <p:spPr/>
        <p:txBody>
          <a:bodyPr/>
          <a:lstStyle/>
          <a:p>
            <a:fld id="{C81CF00E-FBA5-49E7-ADCB-5AF3A0A8960F}" type="slidenum">
              <a:rPr lang="en-US"/>
              <a:pPr/>
              <a:t>23</a:t>
            </a:fld>
            <a:endParaRPr lang="en-US"/>
          </a:p>
        </p:txBody>
      </p:sp>
      <p:sp>
        <p:nvSpPr>
          <p:cNvPr id="17410" name="Rectangle 2"/>
          <p:cNvSpPr>
            <a:spLocks noGrp="1" noChangeArrowheads="1"/>
          </p:cNvSpPr>
          <p:nvPr>
            <p:ph type="title"/>
          </p:nvPr>
        </p:nvSpPr>
        <p:spPr>
          <a:xfrm>
            <a:off x="585788" y="0"/>
            <a:ext cx="7296150" cy="704850"/>
          </a:xfrm>
        </p:spPr>
        <p:txBody>
          <a:bodyPr/>
          <a:lstStyle/>
          <a:p>
            <a:r>
              <a:rPr lang="es-ES_tradnl" sz="3200"/>
              <a:t>CASO PARTICULAR 2: error en la media</a:t>
            </a:r>
          </a:p>
        </p:txBody>
      </p:sp>
      <p:sp>
        <p:nvSpPr>
          <p:cNvPr id="17411" name="Rectangle 3"/>
          <p:cNvSpPr>
            <a:spLocks noGrp="1" noChangeArrowheads="1"/>
          </p:cNvSpPr>
          <p:nvPr>
            <p:ph type="body" idx="1"/>
          </p:nvPr>
        </p:nvSpPr>
        <p:spPr>
          <a:xfrm>
            <a:off x="304800" y="1703388"/>
            <a:ext cx="8458200" cy="4114800"/>
          </a:xfrm>
        </p:spPr>
        <p:txBody>
          <a:bodyPr/>
          <a:lstStyle/>
          <a:p>
            <a:r>
              <a:rPr lang="es-ES_tradnl">
                <a:effectLst>
                  <a:outerShdw blurRad="38100" dist="38100" dir="2700000" algn="tl">
                    <a:srgbClr val="C0C0C0"/>
                  </a:outerShdw>
                </a:effectLst>
              </a:rPr>
              <a:t>Cálculo del error en la media empleando la ley de propagación de Gauss. </a:t>
            </a:r>
          </a:p>
          <a:p>
            <a:r>
              <a:rPr lang="es-ES_tradnl" sz="2400"/>
              <a:t>Consideramos </a:t>
            </a:r>
            <a:r>
              <a:rPr lang="es-ES_tradnl" sz="2400" i="1"/>
              <a:t>x</a:t>
            </a:r>
            <a:r>
              <a:rPr lang="es-ES_tradnl" sz="2400" baseline="-25000"/>
              <a:t>1</a:t>
            </a:r>
            <a:r>
              <a:rPr lang="es-ES_tradnl" sz="2400"/>
              <a:t>, </a:t>
            </a:r>
            <a:r>
              <a:rPr lang="es-ES_tradnl" sz="2400" i="1"/>
              <a:t>x</a:t>
            </a:r>
            <a:r>
              <a:rPr lang="es-ES_tradnl" sz="2400" baseline="-25000"/>
              <a:t>2</a:t>
            </a:r>
            <a:r>
              <a:rPr lang="es-ES_tradnl" sz="2400"/>
              <a:t>,...</a:t>
            </a:r>
            <a:r>
              <a:rPr lang="es-ES_tradnl" sz="2400" i="1"/>
              <a:t> x</a:t>
            </a:r>
            <a:r>
              <a:rPr lang="es-ES_tradnl" sz="2400" baseline="-25000"/>
              <a:t>N</a:t>
            </a:r>
            <a:r>
              <a:rPr lang="es-ES_tradnl" sz="2400"/>
              <a:t> (las </a:t>
            </a:r>
            <a:r>
              <a:rPr lang="es-ES_tradnl" sz="2400" i="1"/>
              <a:t>N</a:t>
            </a:r>
            <a:r>
              <a:rPr lang="es-ES_tradnl" sz="2400"/>
              <a:t> medidas realizadas de una magnitud, cada una afectada de un error individual </a:t>
            </a:r>
            <a:r>
              <a:rPr lang="es-ES_tradnl" sz="2400">
                <a:sym typeface="Symbol" pitchFamily="18" charset="2"/>
              </a:rPr>
              <a:t></a:t>
            </a:r>
            <a:r>
              <a:rPr lang="es-ES_tradnl" sz="2400" i="1"/>
              <a:t>x</a:t>
            </a:r>
            <a:r>
              <a:rPr lang="es-ES_tradnl" sz="2400" baseline="-25000"/>
              <a:t>1</a:t>
            </a:r>
            <a:r>
              <a:rPr lang="es-ES_tradnl" sz="2400"/>
              <a:t>, </a:t>
            </a:r>
            <a:r>
              <a:rPr lang="es-ES_tradnl" sz="2400">
                <a:sym typeface="Symbol" pitchFamily="18" charset="2"/>
              </a:rPr>
              <a:t></a:t>
            </a:r>
            <a:r>
              <a:rPr lang="es-ES_tradnl" sz="2400" i="1"/>
              <a:t>x</a:t>
            </a:r>
            <a:r>
              <a:rPr lang="es-ES_tradnl" sz="2400" baseline="-25000"/>
              <a:t>2</a:t>
            </a:r>
            <a:r>
              <a:rPr lang="es-ES_tradnl" sz="2400"/>
              <a:t>,...</a:t>
            </a:r>
            <a:r>
              <a:rPr lang="es-ES_tradnl" sz="2400">
                <a:sym typeface="Symbol" pitchFamily="18" charset="2"/>
              </a:rPr>
              <a:t></a:t>
            </a:r>
            <a:r>
              <a:rPr lang="es-ES_tradnl" sz="2400" i="1"/>
              <a:t>x</a:t>
            </a:r>
            <a:r>
              <a:rPr lang="es-ES_tradnl" sz="2400" baseline="-25000"/>
              <a:t>N</a:t>
            </a:r>
            <a:r>
              <a:rPr lang="es-ES_tradnl" sz="2400"/>
              <a:t>), como medidas directas a partir de las cuales se obtendrá la media como medida indirecta, siendo la relación funcional entre ellas </a:t>
            </a:r>
            <a:endParaRPr lang="es-ES_tradnl"/>
          </a:p>
        </p:txBody>
      </p:sp>
      <p:graphicFrame>
        <p:nvGraphicFramePr>
          <p:cNvPr id="17413" name="Object 5"/>
          <p:cNvGraphicFramePr>
            <a:graphicFrameLocks noChangeAspect="1"/>
          </p:cNvGraphicFramePr>
          <p:nvPr/>
        </p:nvGraphicFramePr>
        <p:xfrm>
          <a:off x="3429000" y="4800600"/>
          <a:ext cx="1828800" cy="1017588"/>
        </p:xfrm>
        <a:graphic>
          <a:graphicData uri="http://schemas.openxmlformats.org/presentationml/2006/ole">
            <p:oleObj spid="_x0000_s17413" name="Ecuación" r:id="rId3" imgW="1231560" imgH="685800" progId="Equation.3">
              <p:embed/>
            </p:oleObj>
          </a:graphicData>
        </a:graphic>
      </p:graphicFrame>
      <p:grpSp>
        <p:nvGrpSpPr>
          <p:cNvPr id="17423" name="Group 15"/>
          <p:cNvGrpSpPr>
            <a:grpSpLocks/>
          </p:cNvGrpSpPr>
          <p:nvPr/>
        </p:nvGrpSpPr>
        <p:grpSpPr bwMode="auto">
          <a:xfrm>
            <a:off x="7315200" y="0"/>
            <a:ext cx="1828800" cy="1828800"/>
            <a:chOff x="4608" y="0"/>
            <a:chExt cx="1152" cy="1152"/>
          </a:xfrm>
        </p:grpSpPr>
        <p:pic>
          <p:nvPicPr>
            <p:cNvPr id="17424" name="Picture 16" descr="AntonioB05"/>
            <p:cNvPicPr>
              <a:picLocks noChangeAspect="1" noChangeArrowheads="1"/>
            </p:cNvPicPr>
            <p:nvPr/>
          </p:nvPicPr>
          <p:blipFill>
            <a:blip r:embed="rId4" cstate="print"/>
            <a:srcRect/>
            <a:stretch>
              <a:fillRect/>
            </a:stretch>
          </p:blipFill>
          <p:spPr bwMode="auto">
            <a:xfrm>
              <a:off x="5338" y="0"/>
              <a:ext cx="422" cy="566"/>
            </a:xfrm>
            <a:prstGeom prst="rect">
              <a:avLst/>
            </a:prstGeom>
            <a:noFill/>
          </p:spPr>
        </p:pic>
        <p:grpSp>
          <p:nvGrpSpPr>
            <p:cNvPr id="17425" name="Group 17"/>
            <p:cNvGrpSpPr>
              <a:grpSpLocks/>
            </p:cNvGrpSpPr>
            <p:nvPr/>
          </p:nvGrpSpPr>
          <p:grpSpPr bwMode="auto">
            <a:xfrm rot="5400000">
              <a:off x="4608" y="0"/>
              <a:ext cx="1152" cy="1152"/>
              <a:chOff x="0" y="0"/>
              <a:chExt cx="1152" cy="1152"/>
            </a:xfrm>
          </p:grpSpPr>
          <p:sp>
            <p:nvSpPr>
              <p:cNvPr id="17426" name="AutoShape 18"/>
              <p:cNvSpPr>
                <a:spLocks noChangeArrowheads="1"/>
              </p:cNvSpPr>
              <p:nvPr/>
            </p:nvSpPr>
            <p:spPr bwMode="auto">
              <a:xfrm flipV="1">
                <a:off x="0" y="0"/>
                <a:ext cx="1080" cy="1080"/>
              </a:xfrm>
              <a:prstGeom prst="rtTriangle">
                <a:avLst/>
              </a:prstGeom>
              <a:solidFill>
                <a:schemeClr val="accent1"/>
              </a:solidFill>
              <a:ln w="9525">
                <a:solidFill>
                  <a:schemeClr val="tx1"/>
                </a:solidFill>
                <a:miter lim="800000"/>
                <a:headEnd/>
                <a:tailEnd/>
              </a:ln>
              <a:effectLst/>
            </p:spPr>
            <p:txBody>
              <a:bodyPr wrap="none" anchor="ctr"/>
              <a:lstStyle/>
              <a:p>
                <a:endParaRPr lang="es-ES"/>
              </a:p>
            </p:txBody>
          </p:sp>
          <p:sp>
            <p:nvSpPr>
              <p:cNvPr id="17427" name="Line 19"/>
              <p:cNvSpPr>
                <a:spLocks noChangeShapeType="1"/>
              </p:cNvSpPr>
              <p:nvPr/>
            </p:nvSpPr>
            <p:spPr bwMode="auto">
              <a:xfrm flipH="1">
                <a:off x="0" y="0"/>
                <a:ext cx="960" cy="960"/>
              </a:xfrm>
              <a:prstGeom prst="line">
                <a:avLst/>
              </a:prstGeom>
              <a:noFill/>
              <a:ln w="38100">
                <a:solidFill>
                  <a:srgbClr val="00CC00"/>
                </a:solidFill>
                <a:round/>
                <a:headEnd/>
                <a:tailEnd/>
              </a:ln>
              <a:effectLst/>
            </p:spPr>
            <p:txBody>
              <a:bodyPr wrap="none" anchor="ctr"/>
              <a:lstStyle/>
              <a:p>
                <a:endParaRPr lang="es-ES"/>
              </a:p>
            </p:txBody>
          </p:sp>
          <p:sp>
            <p:nvSpPr>
              <p:cNvPr id="17428" name="Line 20"/>
              <p:cNvSpPr>
                <a:spLocks noChangeShapeType="1"/>
              </p:cNvSpPr>
              <p:nvPr/>
            </p:nvSpPr>
            <p:spPr bwMode="auto">
              <a:xfrm flipH="1">
                <a:off x="0" y="0"/>
                <a:ext cx="1152" cy="1152"/>
              </a:xfrm>
              <a:prstGeom prst="line">
                <a:avLst/>
              </a:prstGeom>
              <a:noFill/>
              <a:ln w="38100">
                <a:solidFill>
                  <a:srgbClr val="6600FF"/>
                </a:solidFill>
                <a:round/>
                <a:headEnd/>
                <a:tailEnd/>
              </a:ln>
              <a:effectLst/>
            </p:spPr>
            <p:txBody>
              <a:bodyPr wrap="none" anchor="ctr"/>
              <a:lstStyle/>
              <a:p>
                <a:endParaRPr lang="es-ES"/>
              </a:p>
            </p:txBody>
          </p:sp>
          <p:sp>
            <p:nvSpPr>
              <p:cNvPr id="17429" name="Line 21"/>
              <p:cNvSpPr>
                <a:spLocks noChangeShapeType="1"/>
              </p:cNvSpPr>
              <p:nvPr/>
            </p:nvSpPr>
            <p:spPr bwMode="auto">
              <a:xfrm flipH="1">
                <a:off x="0" y="0"/>
                <a:ext cx="768" cy="768"/>
              </a:xfrm>
              <a:prstGeom prst="line">
                <a:avLst/>
              </a:prstGeom>
              <a:noFill/>
              <a:ln w="38100">
                <a:solidFill>
                  <a:srgbClr val="FFFF00"/>
                </a:solidFill>
                <a:round/>
                <a:headEnd/>
                <a:tailEnd/>
              </a:ln>
              <a:effectLst/>
            </p:spPr>
            <p:txBody>
              <a:bodyPr wrap="none" anchor="ctr"/>
              <a:lstStyle/>
              <a:p>
                <a:endParaRPr lang="es-E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wipe(up)">
                                      <p:cBhvr>
                                        <p:cTn id="7" dur="500"/>
                                        <p:tgtEl>
                                          <p:spTgt spid="174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411">
                                            <p:txEl>
                                              <p:pRg st="0" end="0"/>
                                            </p:txEl>
                                          </p:spTgt>
                                        </p:tgtEl>
                                        <p:attrNameLst>
                                          <p:attrName>style.visibility</p:attrName>
                                        </p:attrNameLst>
                                      </p:cBhvr>
                                      <p:to>
                                        <p:strVal val="visible"/>
                                      </p:to>
                                    </p:set>
                                    <p:animEffect transition="in" filter="wipe(left)">
                                      <p:cBhvr>
                                        <p:cTn id="12" dur="500"/>
                                        <p:tgtEl>
                                          <p:spTgt spid="174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411">
                                            <p:txEl>
                                              <p:pRg st="1" end="1"/>
                                            </p:txEl>
                                          </p:spTgt>
                                        </p:tgtEl>
                                        <p:attrNameLst>
                                          <p:attrName>style.visibility</p:attrName>
                                        </p:attrNameLst>
                                      </p:cBhvr>
                                      <p:to>
                                        <p:strVal val="visible"/>
                                      </p:to>
                                    </p:set>
                                    <p:animEffect transition="in" filter="wipe(left)">
                                      <p:cBhvr>
                                        <p:cTn id="17" dur="500"/>
                                        <p:tgtEl>
                                          <p:spTgt spid="1741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6" fill="hold" nodeType="clickEffect">
                                  <p:stCondLst>
                                    <p:cond delay="0"/>
                                  </p:stCondLst>
                                  <p:childTnLst>
                                    <p:set>
                                      <p:cBhvr>
                                        <p:cTn id="21" dur="1" fill="hold">
                                          <p:stCondLst>
                                            <p:cond delay="0"/>
                                          </p:stCondLst>
                                        </p:cTn>
                                        <p:tgtEl>
                                          <p:spTgt spid="17413"/>
                                        </p:tgtEl>
                                        <p:attrNameLst>
                                          <p:attrName>style.visibility</p:attrName>
                                        </p:attrNameLst>
                                      </p:cBhvr>
                                      <p:to>
                                        <p:strVal val="visible"/>
                                      </p:to>
                                    </p:set>
                                    <p:anim calcmode="lin" valueType="num">
                                      <p:cBhvr additive="base">
                                        <p:cTn id="22" dur="500" fill="hold"/>
                                        <p:tgtEl>
                                          <p:spTgt spid="17413"/>
                                        </p:tgtEl>
                                        <p:attrNameLst>
                                          <p:attrName>ppt_x</p:attrName>
                                        </p:attrNameLst>
                                      </p:cBhvr>
                                      <p:tavLst>
                                        <p:tav tm="0">
                                          <p:val>
                                            <p:strVal val="1+#ppt_w/2"/>
                                          </p:val>
                                        </p:tav>
                                        <p:tav tm="100000">
                                          <p:val>
                                            <p:strVal val="#ppt_x"/>
                                          </p:val>
                                        </p:tav>
                                      </p:tavLst>
                                    </p:anim>
                                    <p:anim calcmode="lin" valueType="num">
                                      <p:cBhvr additive="base">
                                        <p:cTn id="23" dur="500" fill="hold"/>
                                        <p:tgtEl>
                                          <p:spTgt spid="17413"/>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12" fill="hold" nodeType="clickEffect">
                                  <p:stCondLst>
                                    <p:cond delay="0"/>
                                  </p:stCondLst>
                                  <p:childTnLst>
                                    <p:set>
                                      <p:cBhvr>
                                        <p:cTn id="27" dur="1" fill="hold">
                                          <p:stCondLst>
                                            <p:cond delay="0"/>
                                          </p:stCondLst>
                                        </p:cTn>
                                        <p:tgtEl>
                                          <p:spTgt spid="17423"/>
                                        </p:tgtEl>
                                        <p:attrNameLst>
                                          <p:attrName>style.visibility</p:attrName>
                                        </p:attrNameLst>
                                      </p:cBhvr>
                                      <p:to>
                                        <p:strVal val="visible"/>
                                      </p:to>
                                    </p:set>
                                    <p:anim calcmode="lin" valueType="num">
                                      <p:cBhvr additive="base">
                                        <p:cTn id="28" dur="500" fill="hold"/>
                                        <p:tgtEl>
                                          <p:spTgt spid="17423"/>
                                        </p:tgtEl>
                                        <p:attrNameLst>
                                          <p:attrName>ppt_x</p:attrName>
                                        </p:attrNameLst>
                                      </p:cBhvr>
                                      <p:tavLst>
                                        <p:tav tm="0">
                                          <p:val>
                                            <p:strVal val="0-#ppt_w/2"/>
                                          </p:val>
                                        </p:tav>
                                        <p:tav tm="100000">
                                          <p:val>
                                            <p:strVal val="#ppt_x"/>
                                          </p:val>
                                        </p:tav>
                                      </p:tavLst>
                                    </p:anim>
                                    <p:anim calcmode="lin" valueType="num">
                                      <p:cBhvr additive="base">
                                        <p:cTn id="29" dur="500" fill="hold"/>
                                        <p:tgtEl>
                                          <p:spTgt spid="174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utoUpdateAnimBg="0"/>
      <p:bldP spid="17411"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 name="5 Marcador de número de diapositiva"/>
          <p:cNvSpPr>
            <a:spLocks noGrp="1"/>
          </p:cNvSpPr>
          <p:nvPr>
            <p:ph type="sldNum" sz="quarter" idx="12"/>
          </p:nvPr>
        </p:nvSpPr>
        <p:spPr/>
        <p:txBody>
          <a:bodyPr/>
          <a:lstStyle/>
          <a:p>
            <a:fld id="{35B2889C-49B0-4A0F-9661-9F4E2C35C2FC}" type="slidenum">
              <a:rPr lang="en-US"/>
              <a:pPr/>
              <a:t>24</a:t>
            </a:fld>
            <a:endParaRPr lang="en-US"/>
          </a:p>
        </p:txBody>
      </p:sp>
      <p:sp>
        <p:nvSpPr>
          <p:cNvPr id="20482" name="Rectangle 2"/>
          <p:cNvSpPr>
            <a:spLocks noGrp="1" noChangeArrowheads="1"/>
          </p:cNvSpPr>
          <p:nvPr>
            <p:ph type="title"/>
          </p:nvPr>
        </p:nvSpPr>
        <p:spPr>
          <a:xfrm>
            <a:off x="400050" y="0"/>
            <a:ext cx="7772400" cy="666750"/>
          </a:xfrm>
        </p:spPr>
        <p:txBody>
          <a:bodyPr/>
          <a:lstStyle/>
          <a:p>
            <a:r>
              <a:rPr lang="es-ES_tradnl" sz="3200"/>
              <a:t>CASO PARTICULAR 2: error en la media</a:t>
            </a:r>
          </a:p>
        </p:txBody>
      </p:sp>
      <p:sp>
        <p:nvSpPr>
          <p:cNvPr id="20483" name="Rectangle 3"/>
          <p:cNvSpPr>
            <a:spLocks noGrp="1" noChangeArrowheads="1"/>
          </p:cNvSpPr>
          <p:nvPr>
            <p:ph type="body" idx="1"/>
          </p:nvPr>
        </p:nvSpPr>
        <p:spPr>
          <a:xfrm>
            <a:off x="685800" y="1752600"/>
            <a:ext cx="8458200" cy="1219200"/>
          </a:xfrm>
        </p:spPr>
        <p:txBody>
          <a:bodyPr/>
          <a:lstStyle/>
          <a:p>
            <a:r>
              <a:rPr lang="es-ES_tradnl"/>
              <a:t>Propagación de Gauss: valor medio del error</a:t>
            </a:r>
          </a:p>
        </p:txBody>
      </p:sp>
      <p:graphicFrame>
        <p:nvGraphicFramePr>
          <p:cNvPr id="20489" name="Object 9"/>
          <p:cNvGraphicFramePr>
            <a:graphicFrameLocks noChangeAspect="1"/>
          </p:cNvGraphicFramePr>
          <p:nvPr/>
        </p:nvGraphicFramePr>
        <p:xfrm>
          <a:off x="1905000" y="2590800"/>
          <a:ext cx="5029200" cy="762000"/>
        </p:xfrm>
        <a:graphic>
          <a:graphicData uri="http://schemas.openxmlformats.org/presentationml/2006/ole">
            <p:oleObj spid="_x0000_s20489" name="Ecuación" r:id="rId3" imgW="5029200" imgH="761760" progId="Equation.3">
              <p:embed/>
            </p:oleObj>
          </a:graphicData>
        </a:graphic>
      </p:graphicFrame>
      <p:graphicFrame>
        <p:nvGraphicFramePr>
          <p:cNvPr id="20490" name="Object 10"/>
          <p:cNvGraphicFramePr>
            <a:graphicFrameLocks noChangeAspect="1"/>
          </p:cNvGraphicFramePr>
          <p:nvPr/>
        </p:nvGraphicFramePr>
        <p:xfrm>
          <a:off x="2590800" y="3581400"/>
          <a:ext cx="3632200" cy="609600"/>
        </p:xfrm>
        <a:graphic>
          <a:graphicData uri="http://schemas.openxmlformats.org/presentationml/2006/ole">
            <p:oleObj spid="_x0000_s20490" name="Ecuación" r:id="rId4" imgW="3632040" imgH="609480" progId="Equation.3">
              <p:embed/>
            </p:oleObj>
          </a:graphicData>
        </a:graphic>
      </p:graphicFrame>
      <p:graphicFrame>
        <p:nvGraphicFramePr>
          <p:cNvPr id="20491" name="Object 11"/>
          <p:cNvGraphicFramePr>
            <a:graphicFrameLocks noChangeAspect="1"/>
          </p:cNvGraphicFramePr>
          <p:nvPr/>
        </p:nvGraphicFramePr>
        <p:xfrm>
          <a:off x="1905000" y="4419600"/>
          <a:ext cx="4876800" cy="711200"/>
        </p:xfrm>
        <a:graphic>
          <a:graphicData uri="http://schemas.openxmlformats.org/presentationml/2006/ole">
            <p:oleObj spid="_x0000_s20491" name="Ecuación" r:id="rId5" imgW="4876560" imgH="711000" progId="Equation.3">
              <p:embed/>
            </p:oleObj>
          </a:graphicData>
        </a:graphic>
      </p:graphicFrame>
      <p:sp>
        <p:nvSpPr>
          <p:cNvPr id="20492" name="Text Box 12"/>
          <p:cNvSpPr txBox="1">
            <a:spLocks noChangeArrowheads="1"/>
          </p:cNvSpPr>
          <p:nvPr/>
        </p:nvSpPr>
        <p:spPr bwMode="auto">
          <a:xfrm>
            <a:off x="2362200" y="5521325"/>
            <a:ext cx="4927600" cy="519113"/>
          </a:xfrm>
          <a:prstGeom prst="rect">
            <a:avLst/>
          </a:prstGeom>
          <a:noFill/>
          <a:ln w="9525">
            <a:noFill/>
            <a:miter lim="800000"/>
            <a:headEnd/>
            <a:tailEnd/>
          </a:ln>
          <a:effectLst/>
        </p:spPr>
        <p:txBody>
          <a:bodyPr>
            <a:spAutoFit/>
          </a:bodyPr>
          <a:lstStyle/>
          <a:p>
            <a:r>
              <a:rPr lang="es-ES_tradnl" sz="2800" b="1">
                <a:effectLst>
                  <a:outerShdw blurRad="38100" dist="38100" dir="2700000" algn="tl">
                    <a:srgbClr val="C0C0C0"/>
                  </a:outerShdw>
                </a:effectLst>
                <a:sym typeface="Symbol" pitchFamily="18" charset="2"/>
              </a:rPr>
              <a:t></a:t>
            </a:r>
            <a:r>
              <a:rPr lang="es-ES_tradnl" sz="2800" b="1" i="1">
                <a:effectLst>
                  <a:outerShdw blurRad="38100" dist="38100" dir="2700000" algn="tl">
                    <a:srgbClr val="C0C0C0"/>
                  </a:outerShdw>
                </a:effectLst>
                <a:sym typeface="Symbol" pitchFamily="18" charset="2"/>
              </a:rPr>
              <a:t>x</a:t>
            </a:r>
            <a:r>
              <a:rPr lang="es-ES_tradnl" sz="2800" b="1" i="1" baseline="-25000">
                <a:effectLst>
                  <a:outerShdw blurRad="38100" dist="38100" dir="2700000" algn="tl">
                    <a:srgbClr val="C0C0C0"/>
                  </a:outerShdw>
                </a:effectLst>
                <a:sym typeface="Symbol" pitchFamily="18" charset="2"/>
              </a:rPr>
              <a:t>RMS</a:t>
            </a:r>
            <a:r>
              <a:rPr lang="es-ES_tradnl" sz="2800" b="1">
                <a:effectLst>
                  <a:outerShdw blurRad="38100" dist="38100" dir="2700000" algn="tl">
                    <a:srgbClr val="C0C0C0"/>
                  </a:outerShdw>
                </a:effectLst>
                <a:sym typeface="Symbol" pitchFamily="18" charset="2"/>
              </a:rPr>
              <a:t>  Root Mean Square</a:t>
            </a:r>
            <a:r>
              <a:rPr lang="es-ES_tradnl">
                <a:sym typeface="Symbol" pitchFamily="18" charset="2"/>
              </a:rPr>
              <a:t> </a:t>
            </a:r>
            <a:endParaRPr lang="es-ES_tradnl"/>
          </a:p>
        </p:txBody>
      </p:sp>
      <p:grpSp>
        <p:nvGrpSpPr>
          <p:cNvPr id="20502" name="Group 22"/>
          <p:cNvGrpSpPr>
            <a:grpSpLocks/>
          </p:cNvGrpSpPr>
          <p:nvPr/>
        </p:nvGrpSpPr>
        <p:grpSpPr bwMode="auto">
          <a:xfrm>
            <a:off x="7315200" y="0"/>
            <a:ext cx="1828800" cy="1828800"/>
            <a:chOff x="4608" y="0"/>
            <a:chExt cx="1152" cy="1152"/>
          </a:xfrm>
        </p:grpSpPr>
        <p:pic>
          <p:nvPicPr>
            <p:cNvPr id="20503" name="Picture 23" descr="AntonioB05"/>
            <p:cNvPicPr>
              <a:picLocks noChangeAspect="1" noChangeArrowheads="1"/>
            </p:cNvPicPr>
            <p:nvPr/>
          </p:nvPicPr>
          <p:blipFill>
            <a:blip r:embed="rId6" cstate="print"/>
            <a:srcRect/>
            <a:stretch>
              <a:fillRect/>
            </a:stretch>
          </p:blipFill>
          <p:spPr bwMode="auto">
            <a:xfrm>
              <a:off x="5338" y="0"/>
              <a:ext cx="422" cy="566"/>
            </a:xfrm>
            <a:prstGeom prst="rect">
              <a:avLst/>
            </a:prstGeom>
            <a:noFill/>
          </p:spPr>
        </p:pic>
        <p:grpSp>
          <p:nvGrpSpPr>
            <p:cNvPr id="20504" name="Group 24"/>
            <p:cNvGrpSpPr>
              <a:grpSpLocks/>
            </p:cNvGrpSpPr>
            <p:nvPr/>
          </p:nvGrpSpPr>
          <p:grpSpPr bwMode="auto">
            <a:xfrm rot="5400000">
              <a:off x="4608" y="0"/>
              <a:ext cx="1152" cy="1152"/>
              <a:chOff x="0" y="0"/>
              <a:chExt cx="1152" cy="1152"/>
            </a:xfrm>
          </p:grpSpPr>
          <p:sp>
            <p:nvSpPr>
              <p:cNvPr id="20505" name="AutoShape 25"/>
              <p:cNvSpPr>
                <a:spLocks noChangeArrowheads="1"/>
              </p:cNvSpPr>
              <p:nvPr/>
            </p:nvSpPr>
            <p:spPr bwMode="auto">
              <a:xfrm flipV="1">
                <a:off x="0" y="0"/>
                <a:ext cx="1080" cy="1080"/>
              </a:xfrm>
              <a:prstGeom prst="rtTriangle">
                <a:avLst/>
              </a:prstGeom>
              <a:solidFill>
                <a:schemeClr val="accent1"/>
              </a:solidFill>
              <a:ln w="9525">
                <a:solidFill>
                  <a:schemeClr val="tx1"/>
                </a:solidFill>
                <a:miter lim="800000"/>
                <a:headEnd/>
                <a:tailEnd/>
              </a:ln>
              <a:effectLst/>
            </p:spPr>
            <p:txBody>
              <a:bodyPr wrap="none" anchor="ctr"/>
              <a:lstStyle/>
              <a:p>
                <a:endParaRPr lang="es-ES"/>
              </a:p>
            </p:txBody>
          </p:sp>
          <p:sp>
            <p:nvSpPr>
              <p:cNvPr id="20506" name="Line 26"/>
              <p:cNvSpPr>
                <a:spLocks noChangeShapeType="1"/>
              </p:cNvSpPr>
              <p:nvPr/>
            </p:nvSpPr>
            <p:spPr bwMode="auto">
              <a:xfrm flipH="1">
                <a:off x="0" y="0"/>
                <a:ext cx="960" cy="960"/>
              </a:xfrm>
              <a:prstGeom prst="line">
                <a:avLst/>
              </a:prstGeom>
              <a:noFill/>
              <a:ln w="38100">
                <a:solidFill>
                  <a:srgbClr val="00CC00"/>
                </a:solidFill>
                <a:round/>
                <a:headEnd/>
                <a:tailEnd/>
              </a:ln>
              <a:effectLst/>
            </p:spPr>
            <p:txBody>
              <a:bodyPr wrap="none" anchor="ctr"/>
              <a:lstStyle/>
              <a:p>
                <a:endParaRPr lang="es-ES"/>
              </a:p>
            </p:txBody>
          </p:sp>
          <p:sp>
            <p:nvSpPr>
              <p:cNvPr id="20507" name="Line 27"/>
              <p:cNvSpPr>
                <a:spLocks noChangeShapeType="1"/>
              </p:cNvSpPr>
              <p:nvPr/>
            </p:nvSpPr>
            <p:spPr bwMode="auto">
              <a:xfrm flipH="1">
                <a:off x="0" y="0"/>
                <a:ext cx="1152" cy="1152"/>
              </a:xfrm>
              <a:prstGeom prst="line">
                <a:avLst/>
              </a:prstGeom>
              <a:noFill/>
              <a:ln w="38100">
                <a:solidFill>
                  <a:srgbClr val="6600FF"/>
                </a:solidFill>
                <a:round/>
                <a:headEnd/>
                <a:tailEnd/>
              </a:ln>
              <a:effectLst/>
            </p:spPr>
            <p:txBody>
              <a:bodyPr wrap="none" anchor="ctr"/>
              <a:lstStyle/>
              <a:p>
                <a:endParaRPr lang="es-ES"/>
              </a:p>
            </p:txBody>
          </p:sp>
          <p:sp>
            <p:nvSpPr>
              <p:cNvPr id="20508" name="Line 28"/>
              <p:cNvSpPr>
                <a:spLocks noChangeShapeType="1"/>
              </p:cNvSpPr>
              <p:nvPr/>
            </p:nvSpPr>
            <p:spPr bwMode="auto">
              <a:xfrm flipH="1">
                <a:off x="0" y="0"/>
                <a:ext cx="768" cy="768"/>
              </a:xfrm>
              <a:prstGeom prst="line">
                <a:avLst/>
              </a:prstGeom>
              <a:noFill/>
              <a:ln w="38100">
                <a:solidFill>
                  <a:srgbClr val="FFFF00"/>
                </a:solidFill>
                <a:round/>
                <a:headEnd/>
                <a:tailEnd/>
              </a:ln>
              <a:effectLst/>
            </p:spPr>
            <p:txBody>
              <a:bodyPr wrap="none" anchor="ctr"/>
              <a:lstStyle/>
              <a:p>
                <a:endParaRPr lang="es-E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checkerboard(across)">
                                      <p:cBhvr>
                                        <p:cTn id="7" dur="500"/>
                                        <p:tgtEl>
                                          <p:spTgt spid="2048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483">
                                            <p:txEl>
                                              <p:pRg st="0" end="0"/>
                                            </p:txEl>
                                          </p:spTgt>
                                        </p:tgtEl>
                                        <p:attrNameLst>
                                          <p:attrName>style.visibility</p:attrName>
                                        </p:attrNameLst>
                                      </p:cBhvr>
                                      <p:to>
                                        <p:strVal val="visible"/>
                                      </p:to>
                                    </p:set>
                                    <p:animEffect transition="in" filter="wipe(left)">
                                      <p:cBhvr>
                                        <p:cTn id="12" dur="500"/>
                                        <p:tgtEl>
                                          <p:spTgt spid="2048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20489"/>
                                        </p:tgtEl>
                                        <p:attrNameLst>
                                          <p:attrName>style.visibility</p:attrName>
                                        </p:attrNameLst>
                                      </p:cBhvr>
                                      <p:to>
                                        <p:strVal val="visible"/>
                                      </p:to>
                                    </p:set>
                                    <p:anim calcmode="lin" valueType="num">
                                      <p:cBhvr additive="base">
                                        <p:cTn id="17" dur="500" fill="hold"/>
                                        <p:tgtEl>
                                          <p:spTgt spid="20489"/>
                                        </p:tgtEl>
                                        <p:attrNameLst>
                                          <p:attrName>ppt_x</p:attrName>
                                        </p:attrNameLst>
                                      </p:cBhvr>
                                      <p:tavLst>
                                        <p:tav tm="0">
                                          <p:val>
                                            <p:strVal val="0-#ppt_w/2"/>
                                          </p:val>
                                        </p:tav>
                                        <p:tav tm="100000">
                                          <p:val>
                                            <p:strVal val="#ppt_x"/>
                                          </p:val>
                                        </p:tav>
                                      </p:tavLst>
                                    </p:anim>
                                    <p:anim calcmode="lin" valueType="num">
                                      <p:cBhvr additive="base">
                                        <p:cTn id="18" dur="500" fill="hold"/>
                                        <p:tgtEl>
                                          <p:spTgt spid="20489"/>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10" fill="hold" nodeType="clickEffect">
                                  <p:stCondLst>
                                    <p:cond delay="0"/>
                                  </p:stCondLst>
                                  <p:childTnLst>
                                    <p:set>
                                      <p:cBhvr>
                                        <p:cTn id="22" dur="1" fill="hold">
                                          <p:stCondLst>
                                            <p:cond delay="0"/>
                                          </p:stCondLst>
                                        </p:cTn>
                                        <p:tgtEl>
                                          <p:spTgt spid="20490"/>
                                        </p:tgtEl>
                                        <p:attrNameLst>
                                          <p:attrName>style.visibility</p:attrName>
                                        </p:attrNameLst>
                                      </p:cBhvr>
                                      <p:to>
                                        <p:strVal val="visible"/>
                                      </p:to>
                                    </p:set>
                                    <p:anim calcmode="lin" valueType="num">
                                      <p:cBhvr>
                                        <p:cTn id="23" dur="500" fill="hold"/>
                                        <p:tgtEl>
                                          <p:spTgt spid="20490"/>
                                        </p:tgtEl>
                                        <p:attrNameLst>
                                          <p:attrName>ppt_w</p:attrName>
                                        </p:attrNameLst>
                                      </p:cBhvr>
                                      <p:tavLst>
                                        <p:tav tm="0">
                                          <p:val>
                                            <p:fltVal val="0"/>
                                          </p:val>
                                        </p:tav>
                                        <p:tav tm="100000">
                                          <p:val>
                                            <p:strVal val="#ppt_w"/>
                                          </p:val>
                                        </p:tav>
                                      </p:tavLst>
                                    </p:anim>
                                    <p:anim calcmode="lin" valueType="num">
                                      <p:cBhvr>
                                        <p:cTn id="24" dur="500" fill="hold"/>
                                        <p:tgtEl>
                                          <p:spTgt spid="20490"/>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0491"/>
                                        </p:tgtEl>
                                        <p:attrNameLst>
                                          <p:attrName>style.visibility</p:attrName>
                                        </p:attrNameLst>
                                      </p:cBhvr>
                                      <p:to>
                                        <p:strVal val="visible"/>
                                      </p:to>
                                    </p:set>
                                    <p:anim calcmode="lin" valueType="num">
                                      <p:cBhvr additive="base">
                                        <p:cTn id="29" dur="500" fill="hold"/>
                                        <p:tgtEl>
                                          <p:spTgt spid="20491"/>
                                        </p:tgtEl>
                                        <p:attrNameLst>
                                          <p:attrName>ppt_x</p:attrName>
                                        </p:attrNameLst>
                                      </p:cBhvr>
                                      <p:tavLst>
                                        <p:tav tm="0">
                                          <p:val>
                                            <p:strVal val="#ppt_x"/>
                                          </p:val>
                                        </p:tav>
                                        <p:tav tm="100000">
                                          <p:val>
                                            <p:strVal val="#ppt_x"/>
                                          </p:val>
                                        </p:tav>
                                      </p:tavLst>
                                    </p:anim>
                                    <p:anim calcmode="lin" valueType="num">
                                      <p:cBhvr additive="base">
                                        <p:cTn id="30" dur="500" fill="hold"/>
                                        <p:tgtEl>
                                          <p:spTgt spid="20491"/>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 presetClass="entr" presetSubtype="5" fill="hold" grpId="0" nodeType="clickEffect">
                                  <p:stCondLst>
                                    <p:cond delay="0"/>
                                  </p:stCondLst>
                                  <p:childTnLst>
                                    <p:set>
                                      <p:cBhvr>
                                        <p:cTn id="34" dur="1" fill="hold">
                                          <p:stCondLst>
                                            <p:cond delay="0"/>
                                          </p:stCondLst>
                                        </p:cTn>
                                        <p:tgtEl>
                                          <p:spTgt spid="20492"/>
                                        </p:tgtEl>
                                        <p:attrNameLst>
                                          <p:attrName>style.visibility</p:attrName>
                                        </p:attrNameLst>
                                      </p:cBhvr>
                                      <p:to>
                                        <p:strVal val="visible"/>
                                      </p:to>
                                    </p:set>
                                    <p:animEffect transition="in" filter="blinds(vertical)">
                                      <p:cBhvr>
                                        <p:cTn id="35" dur="500"/>
                                        <p:tgtEl>
                                          <p:spTgt spid="20492"/>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12" fill="hold" nodeType="clickEffect">
                                  <p:stCondLst>
                                    <p:cond delay="0"/>
                                  </p:stCondLst>
                                  <p:childTnLst>
                                    <p:set>
                                      <p:cBhvr>
                                        <p:cTn id="39" dur="1" fill="hold">
                                          <p:stCondLst>
                                            <p:cond delay="0"/>
                                          </p:stCondLst>
                                        </p:cTn>
                                        <p:tgtEl>
                                          <p:spTgt spid="20502"/>
                                        </p:tgtEl>
                                        <p:attrNameLst>
                                          <p:attrName>style.visibility</p:attrName>
                                        </p:attrNameLst>
                                      </p:cBhvr>
                                      <p:to>
                                        <p:strVal val="visible"/>
                                      </p:to>
                                    </p:set>
                                    <p:anim calcmode="lin" valueType="num">
                                      <p:cBhvr additive="base">
                                        <p:cTn id="40" dur="500" fill="hold"/>
                                        <p:tgtEl>
                                          <p:spTgt spid="20502"/>
                                        </p:tgtEl>
                                        <p:attrNameLst>
                                          <p:attrName>ppt_x</p:attrName>
                                        </p:attrNameLst>
                                      </p:cBhvr>
                                      <p:tavLst>
                                        <p:tav tm="0">
                                          <p:val>
                                            <p:strVal val="0-#ppt_w/2"/>
                                          </p:val>
                                        </p:tav>
                                        <p:tav tm="100000">
                                          <p:val>
                                            <p:strVal val="#ppt_x"/>
                                          </p:val>
                                        </p:tav>
                                      </p:tavLst>
                                    </p:anim>
                                    <p:anim calcmode="lin" valueType="num">
                                      <p:cBhvr additive="base">
                                        <p:cTn id="41" dur="500" fill="hold"/>
                                        <p:tgtEl>
                                          <p:spTgt spid="2050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utoUpdateAnimBg="0"/>
      <p:bldP spid="20483" grpId="0" build="p" autoUpdateAnimBg="0"/>
      <p:bldP spid="20492"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 name="5 Marcador de número de diapositiva"/>
          <p:cNvSpPr>
            <a:spLocks noGrp="1"/>
          </p:cNvSpPr>
          <p:nvPr>
            <p:ph type="sldNum" sz="quarter" idx="12"/>
          </p:nvPr>
        </p:nvSpPr>
        <p:spPr/>
        <p:txBody>
          <a:bodyPr/>
          <a:lstStyle/>
          <a:p>
            <a:fld id="{D6E8BD51-0DD8-4D8D-A67D-C08F1D8CBB3D}" type="slidenum">
              <a:rPr lang="en-US"/>
              <a:pPr/>
              <a:t>25</a:t>
            </a:fld>
            <a:endParaRPr lang="en-US"/>
          </a:p>
        </p:txBody>
      </p:sp>
      <p:sp>
        <p:nvSpPr>
          <p:cNvPr id="23554" name="Rectangle 2"/>
          <p:cNvSpPr>
            <a:spLocks noGrp="1" noChangeArrowheads="1"/>
          </p:cNvSpPr>
          <p:nvPr>
            <p:ph type="title"/>
          </p:nvPr>
        </p:nvSpPr>
        <p:spPr>
          <a:xfrm>
            <a:off x="342900" y="0"/>
            <a:ext cx="7772400" cy="685800"/>
          </a:xfrm>
        </p:spPr>
        <p:txBody>
          <a:bodyPr/>
          <a:lstStyle/>
          <a:p>
            <a:r>
              <a:rPr lang="es-ES_tradnl" sz="3200"/>
              <a:t>CASO PARTICULAR 2: error en la media</a:t>
            </a:r>
          </a:p>
        </p:txBody>
      </p:sp>
      <p:sp>
        <p:nvSpPr>
          <p:cNvPr id="23556" name="Rectangle 4"/>
          <p:cNvSpPr>
            <a:spLocks noGrp="1" noChangeArrowheads="1"/>
          </p:cNvSpPr>
          <p:nvPr>
            <p:ph type="body" idx="1"/>
          </p:nvPr>
        </p:nvSpPr>
        <p:spPr>
          <a:xfrm>
            <a:off x="304800" y="1752600"/>
            <a:ext cx="8458200" cy="914400"/>
          </a:xfrm>
          <a:noFill/>
          <a:ln/>
        </p:spPr>
        <p:txBody>
          <a:bodyPr/>
          <a:lstStyle/>
          <a:p>
            <a:r>
              <a:rPr lang="es-ES_tradnl"/>
              <a:t>Propagación de Gauss: valor máximo del error</a:t>
            </a:r>
          </a:p>
        </p:txBody>
      </p:sp>
      <p:graphicFrame>
        <p:nvGraphicFramePr>
          <p:cNvPr id="23557" name="Object 5"/>
          <p:cNvGraphicFramePr>
            <a:graphicFrameLocks noChangeAspect="1"/>
          </p:cNvGraphicFramePr>
          <p:nvPr/>
        </p:nvGraphicFramePr>
        <p:xfrm>
          <a:off x="1676400" y="2809875"/>
          <a:ext cx="6197600" cy="987425"/>
        </p:xfrm>
        <a:graphic>
          <a:graphicData uri="http://schemas.openxmlformats.org/presentationml/2006/ole">
            <p:oleObj spid="_x0000_s23557" name="Ecuación" r:id="rId3" imgW="4622760" imgH="736560" progId="Equation.3">
              <p:embed/>
            </p:oleObj>
          </a:graphicData>
        </a:graphic>
      </p:graphicFrame>
      <p:graphicFrame>
        <p:nvGraphicFramePr>
          <p:cNvPr id="23558" name="Object 6"/>
          <p:cNvGraphicFramePr>
            <a:graphicFrameLocks noChangeAspect="1"/>
          </p:cNvGraphicFramePr>
          <p:nvPr/>
        </p:nvGraphicFramePr>
        <p:xfrm>
          <a:off x="2895600" y="4240213"/>
          <a:ext cx="3657600" cy="798512"/>
        </p:xfrm>
        <a:graphic>
          <a:graphicData uri="http://schemas.openxmlformats.org/presentationml/2006/ole">
            <p:oleObj spid="_x0000_s23558" name="Ecuación" r:id="rId4" imgW="2793960" imgH="609480" progId="Equation.3">
              <p:embed/>
            </p:oleObj>
          </a:graphicData>
        </a:graphic>
      </p:graphicFrame>
      <p:sp>
        <p:nvSpPr>
          <p:cNvPr id="23559" name="Text Box 7"/>
          <p:cNvSpPr txBox="1">
            <a:spLocks noChangeArrowheads="1"/>
          </p:cNvSpPr>
          <p:nvPr/>
        </p:nvSpPr>
        <p:spPr bwMode="auto">
          <a:xfrm>
            <a:off x="989013" y="5359400"/>
            <a:ext cx="6884987" cy="519113"/>
          </a:xfrm>
          <a:prstGeom prst="rect">
            <a:avLst/>
          </a:prstGeom>
          <a:noFill/>
          <a:ln w="9525">
            <a:noFill/>
            <a:miter lim="800000"/>
            <a:headEnd/>
            <a:tailEnd/>
          </a:ln>
          <a:effectLst/>
        </p:spPr>
        <p:txBody>
          <a:bodyPr wrap="none">
            <a:spAutoFit/>
          </a:bodyPr>
          <a:lstStyle/>
          <a:p>
            <a:r>
              <a:rPr lang="es-ES_tradnl" sz="2800">
                <a:effectLst>
                  <a:outerShdw blurRad="38100" dist="38100" dir="2700000" algn="tl">
                    <a:srgbClr val="C0C0C0"/>
                  </a:outerShdw>
                </a:effectLst>
              </a:rPr>
              <a:t>Error máximo: igual al promedio de los errores</a:t>
            </a:r>
            <a:endParaRPr lang="es-ES_tradnl"/>
          </a:p>
        </p:txBody>
      </p:sp>
      <p:grpSp>
        <p:nvGrpSpPr>
          <p:cNvPr id="23569" name="Group 17"/>
          <p:cNvGrpSpPr>
            <a:grpSpLocks/>
          </p:cNvGrpSpPr>
          <p:nvPr/>
        </p:nvGrpSpPr>
        <p:grpSpPr bwMode="auto">
          <a:xfrm>
            <a:off x="7315200" y="0"/>
            <a:ext cx="1828800" cy="1828800"/>
            <a:chOff x="4608" y="0"/>
            <a:chExt cx="1152" cy="1152"/>
          </a:xfrm>
        </p:grpSpPr>
        <p:pic>
          <p:nvPicPr>
            <p:cNvPr id="23570" name="Picture 18" descr="AntonioB05"/>
            <p:cNvPicPr>
              <a:picLocks noChangeAspect="1" noChangeArrowheads="1"/>
            </p:cNvPicPr>
            <p:nvPr/>
          </p:nvPicPr>
          <p:blipFill>
            <a:blip r:embed="rId5" cstate="print"/>
            <a:srcRect/>
            <a:stretch>
              <a:fillRect/>
            </a:stretch>
          </p:blipFill>
          <p:spPr bwMode="auto">
            <a:xfrm>
              <a:off x="5338" y="0"/>
              <a:ext cx="422" cy="566"/>
            </a:xfrm>
            <a:prstGeom prst="rect">
              <a:avLst/>
            </a:prstGeom>
            <a:noFill/>
          </p:spPr>
        </p:pic>
        <p:grpSp>
          <p:nvGrpSpPr>
            <p:cNvPr id="23571" name="Group 19"/>
            <p:cNvGrpSpPr>
              <a:grpSpLocks/>
            </p:cNvGrpSpPr>
            <p:nvPr/>
          </p:nvGrpSpPr>
          <p:grpSpPr bwMode="auto">
            <a:xfrm rot="5400000">
              <a:off x="4608" y="0"/>
              <a:ext cx="1152" cy="1152"/>
              <a:chOff x="0" y="0"/>
              <a:chExt cx="1152" cy="1152"/>
            </a:xfrm>
          </p:grpSpPr>
          <p:sp>
            <p:nvSpPr>
              <p:cNvPr id="23572" name="AutoShape 20"/>
              <p:cNvSpPr>
                <a:spLocks noChangeArrowheads="1"/>
              </p:cNvSpPr>
              <p:nvPr/>
            </p:nvSpPr>
            <p:spPr bwMode="auto">
              <a:xfrm flipV="1">
                <a:off x="0" y="0"/>
                <a:ext cx="1080" cy="1080"/>
              </a:xfrm>
              <a:prstGeom prst="rtTriangle">
                <a:avLst/>
              </a:prstGeom>
              <a:solidFill>
                <a:schemeClr val="accent1"/>
              </a:solidFill>
              <a:ln w="9525">
                <a:solidFill>
                  <a:schemeClr val="tx1"/>
                </a:solidFill>
                <a:miter lim="800000"/>
                <a:headEnd/>
                <a:tailEnd/>
              </a:ln>
              <a:effectLst/>
            </p:spPr>
            <p:txBody>
              <a:bodyPr wrap="none" anchor="ctr"/>
              <a:lstStyle/>
              <a:p>
                <a:endParaRPr lang="es-ES"/>
              </a:p>
            </p:txBody>
          </p:sp>
          <p:sp>
            <p:nvSpPr>
              <p:cNvPr id="23573" name="Line 21"/>
              <p:cNvSpPr>
                <a:spLocks noChangeShapeType="1"/>
              </p:cNvSpPr>
              <p:nvPr/>
            </p:nvSpPr>
            <p:spPr bwMode="auto">
              <a:xfrm flipH="1">
                <a:off x="0" y="0"/>
                <a:ext cx="960" cy="960"/>
              </a:xfrm>
              <a:prstGeom prst="line">
                <a:avLst/>
              </a:prstGeom>
              <a:noFill/>
              <a:ln w="38100">
                <a:solidFill>
                  <a:srgbClr val="00CC00"/>
                </a:solidFill>
                <a:round/>
                <a:headEnd/>
                <a:tailEnd/>
              </a:ln>
              <a:effectLst/>
            </p:spPr>
            <p:txBody>
              <a:bodyPr wrap="none" anchor="ctr"/>
              <a:lstStyle/>
              <a:p>
                <a:endParaRPr lang="es-ES"/>
              </a:p>
            </p:txBody>
          </p:sp>
          <p:sp>
            <p:nvSpPr>
              <p:cNvPr id="23574" name="Line 22"/>
              <p:cNvSpPr>
                <a:spLocks noChangeShapeType="1"/>
              </p:cNvSpPr>
              <p:nvPr/>
            </p:nvSpPr>
            <p:spPr bwMode="auto">
              <a:xfrm flipH="1">
                <a:off x="0" y="0"/>
                <a:ext cx="1152" cy="1152"/>
              </a:xfrm>
              <a:prstGeom prst="line">
                <a:avLst/>
              </a:prstGeom>
              <a:noFill/>
              <a:ln w="38100">
                <a:solidFill>
                  <a:srgbClr val="6600FF"/>
                </a:solidFill>
                <a:round/>
                <a:headEnd/>
                <a:tailEnd/>
              </a:ln>
              <a:effectLst/>
            </p:spPr>
            <p:txBody>
              <a:bodyPr wrap="none" anchor="ctr"/>
              <a:lstStyle/>
              <a:p>
                <a:endParaRPr lang="es-ES"/>
              </a:p>
            </p:txBody>
          </p:sp>
          <p:sp>
            <p:nvSpPr>
              <p:cNvPr id="23575" name="Line 23"/>
              <p:cNvSpPr>
                <a:spLocks noChangeShapeType="1"/>
              </p:cNvSpPr>
              <p:nvPr/>
            </p:nvSpPr>
            <p:spPr bwMode="auto">
              <a:xfrm flipH="1">
                <a:off x="0" y="0"/>
                <a:ext cx="768" cy="768"/>
              </a:xfrm>
              <a:prstGeom prst="line">
                <a:avLst/>
              </a:prstGeom>
              <a:noFill/>
              <a:ln w="38100">
                <a:solidFill>
                  <a:srgbClr val="FFFF00"/>
                </a:solidFill>
                <a:round/>
                <a:headEnd/>
                <a:tailEnd/>
              </a:ln>
              <a:effectLst/>
            </p:spPr>
            <p:txBody>
              <a:bodyPr wrap="none" anchor="ctr"/>
              <a:lstStyle/>
              <a:p>
                <a:endParaRPr lang="es-E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554"/>
                                        </p:tgtEl>
                                        <p:attrNameLst>
                                          <p:attrName>style.visibility</p:attrName>
                                        </p:attrNameLst>
                                      </p:cBhvr>
                                      <p:to>
                                        <p:strVal val="visible"/>
                                      </p:to>
                                    </p:set>
                                    <p:anim calcmode="lin" valueType="num">
                                      <p:cBhvr additive="base">
                                        <p:cTn id="7" dur="500" fill="hold"/>
                                        <p:tgtEl>
                                          <p:spTgt spid="23554"/>
                                        </p:tgtEl>
                                        <p:attrNameLst>
                                          <p:attrName>ppt_x</p:attrName>
                                        </p:attrNameLst>
                                      </p:cBhvr>
                                      <p:tavLst>
                                        <p:tav tm="0">
                                          <p:val>
                                            <p:strVal val="0-#ppt_w/2"/>
                                          </p:val>
                                        </p:tav>
                                        <p:tav tm="100000">
                                          <p:val>
                                            <p:strVal val="#ppt_x"/>
                                          </p:val>
                                        </p:tav>
                                      </p:tavLst>
                                    </p:anim>
                                    <p:anim calcmode="lin" valueType="num">
                                      <p:cBhvr additive="base">
                                        <p:cTn id="8" dur="500" fill="hold"/>
                                        <p:tgtEl>
                                          <p:spTgt spid="2355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8" fill="hold" grpId="0" nodeType="clickEffect">
                                  <p:stCondLst>
                                    <p:cond delay="0"/>
                                  </p:stCondLst>
                                  <p:childTnLst>
                                    <p:set>
                                      <p:cBhvr>
                                        <p:cTn id="12" dur="1" fill="hold">
                                          <p:stCondLst>
                                            <p:cond delay="0"/>
                                          </p:stCondLst>
                                        </p:cTn>
                                        <p:tgtEl>
                                          <p:spTgt spid="23556">
                                            <p:txEl>
                                              <p:pRg st="0" end="0"/>
                                            </p:txEl>
                                          </p:spTgt>
                                        </p:tgtEl>
                                        <p:attrNameLst>
                                          <p:attrName>style.visibility</p:attrName>
                                        </p:attrNameLst>
                                      </p:cBhvr>
                                      <p:to>
                                        <p:strVal val="visible"/>
                                      </p:to>
                                    </p:set>
                                    <p:anim calcmode="lin" valueType="num">
                                      <p:cBhvr>
                                        <p:cTn id="13" dur="500" fill="hold"/>
                                        <p:tgtEl>
                                          <p:spTgt spid="23556">
                                            <p:txEl>
                                              <p:pRg st="0" end="0"/>
                                            </p:txEl>
                                          </p:spTgt>
                                        </p:tgtEl>
                                        <p:attrNameLst>
                                          <p:attrName>ppt_x</p:attrName>
                                        </p:attrNameLst>
                                      </p:cBhvr>
                                      <p:tavLst>
                                        <p:tav tm="0">
                                          <p:val>
                                            <p:strVal val="#ppt_x-#ppt_w/2"/>
                                          </p:val>
                                        </p:tav>
                                        <p:tav tm="100000">
                                          <p:val>
                                            <p:strVal val="#ppt_x"/>
                                          </p:val>
                                        </p:tav>
                                      </p:tavLst>
                                    </p:anim>
                                    <p:anim calcmode="lin" valueType="num">
                                      <p:cBhvr>
                                        <p:cTn id="14" dur="500" fill="hold"/>
                                        <p:tgtEl>
                                          <p:spTgt spid="23556">
                                            <p:txEl>
                                              <p:pRg st="0" end="0"/>
                                            </p:txEl>
                                          </p:spTgt>
                                        </p:tgtEl>
                                        <p:attrNameLst>
                                          <p:attrName>ppt_y</p:attrName>
                                        </p:attrNameLst>
                                      </p:cBhvr>
                                      <p:tavLst>
                                        <p:tav tm="0">
                                          <p:val>
                                            <p:strVal val="#ppt_y"/>
                                          </p:val>
                                        </p:tav>
                                        <p:tav tm="100000">
                                          <p:val>
                                            <p:strVal val="#ppt_y"/>
                                          </p:val>
                                        </p:tav>
                                      </p:tavLst>
                                    </p:anim>
                                    <p:anim calcmode="lin" valueType="num">
                                      <p:cBhvr>
                                        <p:cTn id="15" dur="500" fill="hold"/>
                                        <p:tgtEl>
                                          <p:spTgt spid="23556">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23556">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6" fill="hold" nodeType="clickEffect">
                                  <p:stCondLst>
                                    <p:cond delay="0"/>
                                  </p:stCondLst>
                                  <p:childTnLst>
                                    <p:set>
                                      <p:cBhvr>
                                        <p:cTn id="20" dur="1" fill="hold">
                                          <p:stCondLst>
                                            <p:cond delay="0"/>
                                          </p:stCondLst>
                                        </p:cTn>
                                        <p:tgtEl>
                                          <p:spTgt spid="23557"/>
                                        </p:tgtEl>
                                        <p:attrNameLst>
                                          <p:attrName>style.visibility</p:attrName>
                                        </p:attrNameLst>
                                      </p:cBhvr>
                                      <p:to>
                                        <p:strVal val="visible"/>
                                      </p:to>
                                    </p:set>
                                    <p:anim calcmode="lin" valueType="num">
                                      <p:cBhvr additive="base">
                                        <p:cTn id="21" dur="500" fill="hold"/>
                                        <p:tgtEl>
                                          <p:spTgt spid="23557"/>
                                        </p:tgtEl>
                                        <p:attrNameLst>
                                          <p:attrName>ppt_x</p:attrName>
                                        </p:attrNameLst>
                                      </p:cBhvr>
                                      <p:tavLst>
                                        <p:tav tm="0">
                                          <p:val>
                                            <p:strVal val="1+#ppt_w/2"/>
                                          </p:val>
                                        </p:tav>
                                        <p:tav tm="100000">
                                          <p:val>
                                            <p:strVal val="#ppt_x"/>
                                          </p:val>
                                        </p:tav>
                                      </p:tavLst>
                                    </p:anim>
                                    <p:anim calcmode="lin" valueType="num">
                                      <p:cBhvr additive="base">
                                        <p:cTn id="22" dur="500" fill="hold"/>
                                        <p:tgtEl>
                                          <p:spTgt spid="23557"/>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3558"/>
                                        </p:tgtEl>
                                        <p:attrNameLst>
                                          <p:attrName>style.visibility</p:attrName>
                                        </p:attrNameLst>
                                      </p:cBhvr>
                                      <p:to>
                                        <p:strVal val="visible"/>
                                      </p:to>
                                    </p:set>
                                    <p:animEffect transition="in" filter="wipe(left)">
                                      <p:cBhvr>
                                        <p:cTn id="27" dur="500"/>
                                        <p:tgtEl>
                                          <p:spTgt spid="23558"/>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3559"/>
                                        </p:tgtEl>
                                        <p:attrNameLst>
                                          <p:attrName>style.visibility</p:attrName>
                                        </p:attrNameLst>
                                      </p:cBhvr>
                                      <p:to>
                                        <p:strVal val="visible"/>
                                      </p:to>
                                    </p:set>
                                    <p:animEffect transition="in" filter="dissolve">
                                      <p:cBhvr>
                                        <p:cTn id="32" dur="500"/>
                                        <p:tgtEl>
                                          <p:spTgt spid="23559"/>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nodeType="clickEffect">
                                  <p:stCondLst>
                                    <p:cond delay="0"/>
                                  </p:stCondLst>
                                  <p:childTnLst>
                                    <p:set>
                                      <p:cBhvr>
                                        <p:cTn id="36" dur="1" fill="hold">
                                          <p:stCondLst>
                                            <p:cond delay="0"/>
                                          </p:stCondLst>
                                        </p:cTn>
                                        <p:tgtEl>
                                          <p:spTgt spid="23569"/>
                                        </p:tgtEl>
                                        <p:attrNameLst>
                                          <p:attrName>style.visibility</p:attrName>
                                        </p:attrNameLst>
                                      </p:cBhvr>
                                      <p:to>
                                        <p:strVal val="visible"/>
                                      </p:to>
                                    </p:set>
                                    <p:anim calcmode="lin" valueType="num">
                                      <p:cBhvr additive="base">
                                        <p:cTn id="37" dur="500" fill="hold"/>
                                        <p:tgtEl>
                                          <p:spTgt spid="23569"/>
                                        </p:tgtEl>
                                        <p:attrNameLst>
                                          <p:attrName>ppt_x</p:attrName>
                                        </p:attrNameLst>
                                      </p:cBhvr>
                                      <p:tavLst>
                                        <p:tav tm="0">
                                          <p:val>
                                            <p:strVal val="0-#ppt_w/2"/>
                                          </p:val>
                                        </p:tav>
                                        <p:tav tm="100000">
                                          <p:val>
                                            <p:strVal val="#ppt_x"/>
                                          </p:val>
                                        </p:tav>
                                      </p:tavLst>
                                    </p:anim>
                                    <p:anim calcmode="lin" valueType="num">
                                      <p:cBhvr additive="base">
                                        <p:cTn id="38" dur="500" fill="hold"/>
                                        <p:tgtEl>
                                          <p:spTgt spid="2356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utoUpdateAnimBg="0"/>
      <p:bldP spid="23556" grpId="0" build="p" autoUpdateAnimBg="0"/>
      <p:bldP spid="23559"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 name="6 Marcador de número de diapositiva"/>
          <p:cNvSpPr>
            <a:spLocks noGrp="1"/>
          </p:cNvSpPr>
          <p:nvPr>
            <p:ph type="sldNum" sz="quarter" idx="12"/>
          </p:nvPr>
        </p:nvSpPr>
        <p:spPr/>
        <p:txBody>
          <a:bodyPr/>
          <a:lstStyle/>
          <a:p>
            <a:fld id="{344B3B8E-EE14-4451-B27C-781BD49EEA2F}" type="slidenum">
              <a:rPr lang="en-US"/>
              <a:pPr/>
              <a:t>26</a:t>
            </a:fld>
            <a:endParaRPr lang="en-US"/>
          </a:p>
        </p:txBody>
      </p:sp>
      <p:grpSp>
        <p:nvGrpSpPr>
          <p:cNvPr id="21530" name="Group 26"/>
          <p:cNvGrpSpPr>
            <a:grpSpLocks/>
          </p:cNvGrpSpPr>
          <p:nvPr/>
        </p:nvGrpSpPr>
        <p:grpSpPr bwMode="auto">
          <a:xfrm>
            <a:off x="7315200" y="0"/>
            <a:ext cx="1828800" cy="1828800"/>
            <a:chOff x="4608" y="0"/>
            <a:chExt cx="1152" cy="1152"/>
          </a:xfrm>
        </p:grpSpPr>
        <p:pic>
          <p:nvPicPr>
            <p:cNvPr id="21531" name="Picture 27" descr="AntonioB05"/>
            <p:cNvPicPr>
              <a:picLocks noChangeAspect="1" noChangeArrowheads="1"/>
            </p:cNvPicPr>
            <p:nvPr/>
          </p:nvPicPr>
          <p:blipFill>
            <a:blip r:embed="rId3" cstate="print"/>
            <a:srcRect/>
            <a:stretch>
              <a:fillRect/>
            </a:stretch>
          </p:blipFill>
          <p:spPr bwMode="auto">
            <a:xfrm>
              <a:off x="5338" y="0"/>
              <a:ext cx="422" cy="566"/>
            </a:xfrm>
            <a:prstGeom prst="rect">
              <a:avLst/>
            </a:prstGeom>
            <a:noFill/>
          </p:spPr>
        </p:pic>
        <p:grpSp>
          <p:nvGrpSpPr>
            <p:cNvPr id="21532" name="Group 28"/>
            <p:cNvGrpSpPr>
              <a:grpSpLocks/>
            </p:cNvGrpSpPr>
            <p:nvPr/>
          </p:nvGrpSpPr>
          <p:grpSpPr bwMode="auto">
            <a:xfrm rot="5400000">
              <a:off x="4608" y="0"/>
              <a:ext cx="1152" cy="1152"/>
              <a:chOff x="0" y="0"/>
              <a:chExt cx="1152" cy="1152"/>
            </a:xfrm>
          </p:grpSpPr>
          <p:sp>
            <p:nvSpPr>
              <p:cNvPr id="21533" name="AutoShape 29"/>
              <p:cNvSpPr>
                <a:spLocks noChangeArrowheads="1"/>
              </p:cNvSpPr>
              <p:nvPr/>
            </p:nvSpPr>
            <p:spPr bwMode="auto">
              <a:xfrm flipV="1">
                <a:off x="0" y="0"/>
                <a:ext cx="1080" cy="1080"/>
              </a:xfrm>
              <a:prstGeom prst="rtTriangle">
                <a:avLst/>
              </a:prstGeom>
              <a:solidFill>
                <a:schemeClr val="accent1"/>
              </a:solidFill>
              <a:ln w="9525">
                <a:solidFill>
                  <a:schemeClr val="tx1"/>
                </a:solidFill>
                <a:miter lim="800000"/>
                <a:headEnd/>
                <a:tailEnd/>
              </a:ln>
              <a:effectLst/>
            </p:spPr>
            <p:txBody>
              <a:bodyPr wrap="none" anchor="ctr"/>
              <a:lstStyle/>
              <a:p>
                <a:endParaRPr lang="es-ES"/>
              </a:p>
            </p:txBody>
          </p:sp>
          <p:sp>
            <p:nvSpPr>
              <p:cNvPr id="21534" name="Line 30"/>
              <p:cNvSpPr>
                <a:spLocks noChangeShapeType="1"/>
              </p:cNvSpPr>
              <p:nvPr/>
            </p:nvSpPr>
            <p:spPr bwMode="auto">
              <a:xfrm flipH="1">
                <a:off x="0" y="0"/>
                <a:ext cx="960" cy="960"/>
              </a:xfrm>
              <a:prstGeom prst="line">
                <a:avLst/>
              </a:prstGeom>
              <a:noFill/>
              <a:ln w="38100">
                <a:solidFill>
                  <a:srgbClr val="00CC00"/>
                </a:solidFill>
                <a:round/>
                <a:headEnd/>
                <a:tailEnd/>
              </a:ln>
              <a:effectLst/>
            </p:spPr>
            <p:txBody>
              <a:bodyPr wrap="none" anchor="ctr"/>
              <a:lstStyle/>
              <a:p>
                <a:endParaRPr lang="es-ES"/>
              </a:p>
            </p:txBody>
          </p:sp>
          <p:sp>
            <p:nvSpPr>
              <p:cNvPr id="21535" name="Line 31"/>
              <p:cNvSpPr>
                <a:spLocks noChangeShapeType="1"/>
              </p:cNvSpPr>
              <p:nvPr/>
            </p:nvSpPr>
            <p:spPr bwMode="auto">
              <a:xfrm flipH="1">
                <a:off x="0" y="0"/>
                <a:ext cx="1152" cy="1152"/>
              </a:xfrm>
              <a:prstGeom prst="line">
                <a:avLst/>
              </a:prstGeom>
              <a:noFill/>
              <a:ln w="38100">
                <a:solidFill>
                  <a:srgbClr val="6600FF"/>
                </a:solidFill>
                <a:round/>
                <a:headEnd/>
                <a:tailEnd/>
              </a:ln>
              <a:effectLst/>
            </p:spPr>
            <p:txBody>
              <a:bodyPr wrap="none" anchor="ctr"/>
              <a:lstStyle/>
              <a:p>
                <a:endParaRPr lang="es-ES"/>
              </a:p>
            </p:txBody>
          </p:sp>
          <p:sp>
            <p:nvSpPr>
              <p:cNvPr id="21536" name="Line 32"/>
              <p:cNvSpPr>
                <a:spLocks noChangeShapeType="1"/>
              </p:cNvSpPr>
              <p:nvPr/>
            </p:nvSpPr>
            <p:spPr bwMode="auto">
              <a:xfrm flipH="1">
                <a:off x="0" y="0"/>
                <a:ext cx="768" cy="768"/>
              </a:xfrm>
              <a:prstGeom prst="line">
                <a:avLst/>
              </a:prstGeom>
              <a:noFill/>
              <a:ln w="38100">
                <a:solidFill>
                  <a:srgbClr val="FFFF00"/>
                </a:solidFill>
                <a:round/>
                <a:headEnd/>
                <a:tailEnd/>
              </a:ln>
              <a:effectLst/>
            </p:spPr>
            <p:txBody>
              <a:bodyPr wrap="none" anchor="ctr"/>
              <a:lstStyle/>
              <a:p>
                <a:endParaRPr lang="es-ES"/>
              </a:p>
            </p:txBody>
          </p:sp>
        </p:grpSp>
      </p:grpSp>
      <p:sp>
        <p:nvSpPr>
          <p:cNvPr id="21506" name="Rectangle 2"/>
          <p:cNvSpPr>
            <a:spLocks noGrp="1" noChangeArrowheads="1"/>
          </p:cNvSpPr>
          <p:nvPr>
            <p:ph type="title"/>
          </p:nvPr>
        </p:nvSpPr>
        <p:spPr>
          <a:xfrm>
            <a:off x="528638" y="0"/>
            <a:ext cx="6953250" cy="609600"/>
          </a:xfrm>
        </p:spPr>
        <p:txBody>
          <a:bodyPr/>
          <a:lstStyle/>
          <a:p>
            <a:r>
              <a:rPr lang="es-ES_tradnl" sz="3200"/>
              <a:t>EJEMPLO 4. Error en medida indirecta</a:t>
            </a:r>
            <a:endParaRPr lang="es-ES_tradnl"/>
          </a:p>
        </p:txBody>
      </p:sp>
      <p:sp>
        <p:nvSpPr>
          <p:cNvPr id="21507" name="Rectangle 3"/>
          <p:cNvSpPr>
            <a:spLocks noGrp="1" noChangeArrowheads="1"/>
          </p:cNvSpPr>
          <p:nvPr>
            <p:ph type="body" sz="half" idx="1"/>
          </p:nvPr>
        </p:nvSpPr>
        <p:spPr>
          <a:xfrm>
            <a:off x="685800" y="1085850"/>
            <a:ext cx="8458200" cy="1047750"/>
          </a:xfrm>
        </p:spPr>
        <p:txBody>
          <a:bodyPr/>
          <a:lstStyle/>
          <a:p>
            <a:r>
              <a:rPr lang="es-ES_tradnl" sz="2000">
                <a:effectLst>
                  <a:outerShdw blurRad="38100" dist="38100" dir="2700000" algn="tl">
                    <a:srgbClr val="C0C0C0"/>
                  </a:outerShdw>
                </a:effectLst>
              </a:rPr>
              <a:t>Determinación de la distancia </a:t>
            </a:r>
            <a:r>
              <a:rPr lang="es-ES_tradnl" sz="2000" i="1">
                <a:effectLst>
                  <a:outerShdw blurRad="38100" dist="38100" dir="2700000" algn="tl">
                    <a:srgbClr val="C0C0C0"/>
                  </a:outerShdw>
                </a:effectLst>
              </a:rPr>
              <a:t>b</a:t>
            </a:r>
            <a:r>
              <a:rPr lang="es-ES_tradnl" sz="2000">
                <a:effectLst>
                  <a:outerShdw blurRad="38100" dist="38100" dir="2700000" algn="tl">
                    <a:srgbClr val="C0C0C0"/>
                  </a:outerShdw>
                </a:effectLst>
              </a:rPr>
              <a:t> entre surcos consecutivos de una red de difracción. Los diversos valores de </a:t>
            </a:r>
            <a:r>
              <a:rPr lang="es-ES_tradnl" sz="2000" i="1">
                <a:effectLst>
                  <a:outerShdw blurRad="38100" dist="38100" dir="2700000" algn="tl">
                    <a:srgbClr val="C0C0C0"/>
                  </a:outerShdw>
                </a:effectLst>
              </a:rPr>
              <a:t>b</a:t>
            </a:r>
            <a:r>
              <a:rPr lang="es-ES_tradnl" sz="2000">
                <a:effectLst>
                  <a:outerShdw blurRad="38100" dist="38100" dir="2700000" algn="tl">
                    <a:srgbClr val="C0C0C0"/>
                  </a:outerShdw>
                </a:effectLst>
              </a:rPr>
              <a:t> e </a:t>
            </a:r>
            <a:r>
              <a:rPr lang="es-ES_tradnl" sz="2000">
                <a:effectLst>
                  <a:outerShdw blurRad="38100" dist="38100" dir="2700000" algn="tl">
                    <a:srgbClr val="C0C0C0"/>
                  </a:outerShdw>
                </a:effectLst>
                <a:sym typeface="Symbol" pitchFamily="18" charset="2"/>
              </a:rPr>
              <a:t></a:t>
            </a:r>
            <a:r>
              <a:rPr lang="es-ES_tradnl" sz="2000" i="1">
                <a:effectLst>
                  <a:outerShdw blurRad="38100" dist="38100" dir="2700000" algn="tl">
                    <a:srgbClr val="C0C0C0"/>
                  </a:outerShdw>
                </a:effectLst>
                <a:sym typeface="Symbol" pitchFamily="18" charset="2"/>
              </a:rPr>
              <a:t>b</a:t>
            </a:r>
            <a:r>
              <a:rPr lang="es-ES_tradnl" sz="2000">
                <a:effectLst>
                  <a:outerShdw blurRad="38100" dist="38100" dir="2700000" algn="tl">
                    <a:srgbClr val="C0C0C0"/>
                  </a:outerShdw>
                </a:effectLst>
                <a:sym typeface="Symbol" pitchFamily="18" charset="2"/>
              </a:rPr>
              <a:t> se han calculado en nm usando como fuente luminosa un láser He-Ne.</a:t>
            </a:r>
            <a:endParaRPr lang="es-ES_tradnl"/>
          </a:p>
        </p:txBody>
      </p:sp>
      <p:sp>
        <p:nvSpPr>
          <p:cNvPr id="21508" name="Rectangle 4"/>
          <p:cNvSpPr>
            <a:spLocks noGrp="1" noChangeArrowheads="1"/>
          </p:cNvSpPr>
          <p:nvPr>
            <p:ph type="body" sz="half" idx="2"/>
          </p:nvPr>
        </p:nvSpPr>
        <p:spPr>
          <a:xfrm>
            <a:off x="1524000" y="2171700"/>
            <a:ext cx="3810000" cy="4114800"/>
          </a:xfrm>
        </p:spPr>
        <p:txBody>
          <a:bodyPr/>
          <a:lstStyle/>
          <a:p>
            <a:r>
              <a:rPr lang="es-ES_tradnl"/>
              <a:t>Media  </a:t>
            </a:r>
            <a:r>
              <a:rPr lang="es-ES_tradnl" i="1"/>
              <a:t>b</a:t>
            </a:r>
            <a:r>
              <a:rPr lang="es-ES_tradnl"/>
              <a:t> = 3380 nm</a:t>
            </a:r>
          </a:p>
          <a:p>
            <a:r>
              <a:rPr lang="es-ES_tradnl"/>
              <a:t>Media </a:t>
            </a:r>
            <a:r>
              <a:rPr lang="es-ES_tradnl">
                <a:sym typeface="Symbol" pitchFamily="18" charset="2"/>
              </a:rPr>
              <a:t></a:t>
            </a:r>
            <a:r>
              <a:rPr lang="es-ES_tradnl" i="1">
                <a:sym typeface="Symbol" pitchFamily="18" charset="2"/>
              </a:rPr>
              <a:t>b</a:t>
            </a:r>
            <a:r>
              <a:rPr lang="es-ES_tradnl" i="1" baseline="-25000">
                <a:sym typeface="Symbol" pitchFamily="18" charset="2"/>
              </a:rPr>
              <a:t> </a:t>
            </a:r>
            <a:r>
              <a:rPr lang="es-ES_tradnl"/>
              <a:t>= 28.3 nm</a:t>
            </a:r>
          </a:p>
          <a:p>
            <a:r>
              <a:rPr lang="es-ES_tradnl">
                <a:sym typeface="Symbol" pitchFamily="18" charset="2"/>
              </a:rPr>
              <a:t></a:t>
            </a:r>
            <a:r>
              <a:rPr lang="es-ES_tradnl" i="1">
                <a:sym typeface="Symbol" pitchFamily="18" charset="2"/>
              </a:rPr>
              <a:t>b</a:t>
            </a:r>
            <a:r>
              <a:rPr lang="es-ES_tradnl" i="1" baseline="-25000">
                <a:sym typeface="Symbol" pitchFamily="18" charset="2"/>
              </a:rPr>
              <a:t>RMS</a:t>
            </a:r>
            <a:r>
              <a:rPr lang="es-ES_tradnl">
                <a:sym typeface="Symbol" pitchFamily="18" charset="2"/>
              </a:rPr>
              <a:t> = 29.2 nm</a:t>
            </a:r>
          </a:p>
          <a:p>
            <a:r>
              <a:rPr lang="es-ES_tradnl">
                <a:sym typeface="Symbol" pitchFamily="18" charset="2"/>
              </a:rPr>
              <a:t>N = 6</a:t>
            </a:r>
          </a:p>
          <a:p>
            <a:r>
              <a:rPr lang="es-ES_tradnl">
                <a:sym typeface="Symbol" pitchFamily="18" charset="2"/>
              </a:rPr>
              <a:t></a:t>
            </a:r>
            <a:r>
              <a:rPr lang="es-ES_tradnl" i="1">
                <a:sym typeface="Symbol" pitchFamily="18" charset="2"/>
              </a:rPr>
              <a:t>b</a:t>
            </a:r>
            <a:r>
              <a:rPr lang="es-ES_tradnl">
                <a:sym typeface="Symbol" pitchFamily="18" charset="2"/>
              </a:rPr>
              <a:t>=29.2/6=12 nm (valor medio del error)</a:t>
            </a:r>
          </a:p>
          <a:p>
            <a:r>
              <a:rPr lang="es-ES_tradnl">
                <a:sym typeface="Symbol" pitchFamily="18" charset="2"/>
              </a:rPr>
              <a:t></a:t>
            </a:r>
            <a:r>
              <a:rPr lang="es-ES_tradnl" i="1">
                <a:sym typeface="Symbol" pitchFamily="18" charset="2"/>
              </a:rPr>
              <a:t>b</a:t>
            </a:r>
            <a:r>
              <a:rPr lang="es-ES_tradnl" i="1" baseline="-25000">
                <a:sym typeface="Symbol" pitchFamily="18" charset="2"/>
              </a:rPr>
              <a:t>max</a:t>
            </a:r>
            <a:r>
              <a:rPr lang="es-ES_tradnl">
                <a:sym typeface="Symbol" pitchFamily="18" charset="2"/>
              </a:rPr>
              <a:t>=28.330 nm (error máximo)</a:t>
            </a:r>
          </a:p>
          <a:p>
            <a:endParaRPr lang="es-ES_tradnl">
              <a:sym typeface="Symbol" pitchFamily="18" charset="2"/>
            </a:endParaRPr>
          </a:p>
        </p:txBody>
      </p:sp>
      <p:grpSp>
        <p:nvGrpSpPr>
          <p:cNvPr id="21528" name="Group 24"/>
          <p:cNvGrpSpPr>
            <a:grpSpLocks/>
          </p:cNvGrpSpPr>
          <p:nvPr/>
        </p:nvGrpSpPr>
        <p:grpSpPr bwMode="auto">
          <a:xfrm>
            <a:off x="6096000" y="2171700"/>
            <a:ext cx="2667000" cy="2857500"/>
            <a:chOff x="4128" y="1344"/>
            <a:chExt cx="1680" cy="1800"/>
          </a:xfrm>
        </p:grpSpPr>
        <p:graphicFrame>
          <p:nvGraphicFramePr>
            <p:cNvPr id="21509" name="Object 5"/>
            <p:cNvGraphicFramePr>
              <a:graphicFrameLocks noChangeAspect="1"/>
            </p:cNvGraphicFramePr>
            <p:nvPr/>
          </p:nvGraphicFramePr>
          <p:xfrm>
            <a:off x="4272" y="1680"/>
            <a:ext cx="1265" cy="1464"/>
          </p:xfrm>
          <a:graphic>
            <a:graphicData uri="http://schemas.openxmlformats.org/presentationml/2006/ole">
              <p:oleObj spid="_x0000_s21509" name="Documento" r:id="rId4" imgW="3091680" imgH="2324880" progId="Word.Document.8">
                <p:embed/>
              </p:oleObj>
            </a:graphicData>
          </a:graphic>
        </p:graphicFrame>
        <p:graphicFrame>
          <p:nvGraphicFramePr>
            <p:cNvPr id="21512" name="Object 8"/>
            <p:cNvGraphicFramePr>
              <a:graphicFrameLocks noChangeAspect="1"/>
            </p:cNvGraphicFramePr>
            <p:nvPr/>
          </p:nvGraphicFramePr>
          <p:xfrm>
            <a:off x="4392" y="1344"/>
            <a:ext cx="1416" cy="444"/>
          </p:xfrm>
          <a:graphic>
            <a:graphicData uri="http://schemas.openxmlformats.org/presentationml/2006/ole">
              <p:oleObj spid="_x0000_s21512" name="Documento" r:id="rId5" imgW="2215440" imgH="706680" progId="Word.Document.8">
                <p:embed/>
              </p:oleObj>
            </a:graphicData>
          </a:graphic>
        </p:graphicFrame>
        <p:sp>
          <p:nvSpPr>
            <p:cNvPr id="21513" name="Rectangle 9"/>
            <p:cNvSpPr>
              <a:spLocks noChangeArrowheads="1"/>
            </p:cNvSpPr>
            <p:nvPr/>
          </p:nvSpPr>
          <p:spPr bwMode="auto">
            <a:xfrm>
              <a:off x="4128" y="1344"/>
              <a:ext cx="1440" cy="1800"/>
            </a:xfrm>
            <a:prstGeom prst="rect">
              <a:avLst/>
            </a:prstGeom>
            <a:noFill/>
            <a:ln w="9525">
              <a:solidFill>
                <a:schemeClr val="bg2"/>
              </a:solidFill>
              <a:miter lim="800000"/>
              <a:headEnd/>
              <a:tailEnd/>
            </a:ln>
            <a:effectLst/>
          </p:spPr>
          <p:txBody>
            <a:bodyPr wrap="none" anchor="ctr"/>
            <a:lstStyle/>
            <a:p>
              <a:endParaRPr lang="es-ES"/>
            </a:p>
          </p:txBody>
        </p:sp>
      </p:grpSp>
      <p:sp>
        <p:nvSpPr>
          <p:cNvPr id="21514" name="Rectangle 10"/>
          <p:cNvSpPr>
            <a:spLocks noChangeArrowheads="1"/>
          </p:cNvSpPr>
          <p:nvPr/>
        </p:nvSpPr>
        <p:spPr bwMode="auto">
          <a:xfrm>
            <a:off x="1524000" y="4229100"/>
            <a:ext cx="3810000" cy="2362200"/>
          </a:xfrm>
          <a:prstGeom prst="rect">
            <a:avLst/>
          </a:prstGeom>
          <a:noFill/>
          <a:ln w="9525">
            <a:solidFill>
              <a:schemeClr val="hlink"/>
            </a:solidFill>
            <a:miter lim="800000"/>
            <a:headEnd/>
            <a:tailEnd/>
          </a:ln>
          <a:effectLst/>
        </p:spPr>
        <p:txBody>
          <a:bodyPr wrap="none" anchor="ctr"/>
          <a:lstStyle/>
          <a:p>
            <a:endParaRPr lang="es-ES"/>
          </a:p>
        </p:txBody>
      </p:sp>
      <p:grpSp>
        <p:nvGrpSpPr>
          <p:cNvPr id="21529" name="Group 25"/>
          <p:cNvGrpSpPr>
            <a:grpSpLocks/>
          </p:cNvGrpSpPr>
          <p:nvPr/>
        </p:nvGrpSpPr>
        <p:grpSpPr bwMode="auto">
          <a:xfrm>
            <a:off x="5372100" y="5334000"/>
            <a:ext cx="2452688" cy="1123950"/>
            <a:chOff x="3672" y="3336"/>
            <a:chExt cx="1545" cy="708"/>
          </a:xfrm>
        </p:grpSpPr>
        <p:sp>
          <p:nvSpPr>
            <p:cNvPr id="21515" name="Line 11"/>
            <p:cNvSpPr>
              <a:spLocks noChangeShapeType="1"/>
            </p:cNvSpPr>
            <p:nvPr/>
          </p:nvSpPr>
          <p:spPr bwMode="auto">
            <a:xfrm>
              <a:off x="3672" y="3708"/>
              <a:ext cx="336" cy="0"/>
            </a:xfrm>
            <a:prstGeom prst="line">
              <a:avLst/>
            </a:prstGeom>
            <a:noFill/>
            <a:ln w="9525">
              <a:solidFill>
                <a:schemeClr val="hlink"/>
              </a:solidFill>
              <a:round/>
              <a:headEnd/>
              <a:tailEnd type="triangle" w="med" len="med"/>
            </a:ln>
            <a:effectLst/>
          </p:spPr>
          <p:txBody>
            <a:bodyPr wrap="none" anchor="ctr"/>
            <a:lstStyle/>
            <a:p>
              <a:endParaRPr lang="es-ES"/>
            </a:p>
          </p:txBody>
        </p:sp>
        <p:sp>
          <p:nvSpPr>
            <p:cNvPr id="21516" name="Rectangle 12"/>
            <p:cNvSpPr>
              <a:spLocks noChangeArrowheads="1"/>
            </p:cNvSpPr>
            <p:nvPr/>
          </p:nvSpPr>
          <p:spPr bwMode="auto">
            <a:xfrm>
              <a:off x="4104" y="3336"/>
              <a:ext cx="1113" cy="288"/>
            </a:xfrm>
            <a:prstGeom prst="rect">
              <a:avLst/>
            </a:prstGeom>
            <a:noFill/>
            <a:ln w="9525">
              <a:noFill/>
              <a:miter lim="800000"/>
              <a:headEnd/>
              <a:tailEnd/>
            </a:ln>
            <a:effectLst/>
          </p:spPr>
          <p:txBody>
            <a:bodyPr wrap="none">
              <a:spAutoFit/>
            </a:bodyPr>
            <a:lstStyle/>
            <a:p>
              <a:r>
                <a:rPr lang="es-ES_tradnl" b="1">
                  <a:solidFill>
                    <a:schemeClr val="tx2"/>
                  </a:solidFill>
                  <a:sym typeface="Symbol" pitchFamily="18" charset="2"/>
                </a:rPr>
                <a:t>338012 nm</a:t>
              </a:r>
              <a:endParaRPr lang="es-ES_tradnl">
                <a:sym typeface="Symbol" pitchFamily="18" charset="2"/>
              </a:endParaRPr>
            </a:p>
          </p:txBody>
        </p:sp>
        <p:sp>
          <p:nvSpPr>
            <p:cNvPr id="21517" name="Rectangle 13"/>
            <p:cNvSpPr>
              <a:spLocks noChangeArrowheads="1"/>
            </p:cNvSpPr>
            <p:nvPr/>
          </p:nvSpPr>
          <p:spPr bwMode="auto">
            <a:xfrm>
              <a:off x="4104" y="3720"/>
              <a:ext cx="1113" cy="288"/>
            </a:xfrm>
            <a:prstGeom prst="rect">
              <a:avLst/>
            </a:prstGeom>
            <a:noFill/>
            <a:ln w="9525">
              <a:noFill/>
              <a:miter lim="800000"/>
              <a:headEnd/>
              <a:tailEnd/>
            </a:ln>
            <a:effectLst/>
          </p:spPr>
          <p:txBody>
            <a:bodyPr wrap="none">
              <a:spAutoFit/>
            </a:bodyPr>
            <a:lstStyle/>
            <a:p>
              <a:r>
                <a:rPr lang="es-ES_tradnl" b="1">
                  <a:sym typeface="Symbol" pitchFamily="18" charset="2"/>
                </a:rPr>
                <a:t>338030 nm</a:t>
              </a:r>
              <a:endParaRPr lang="es-ES_tradnl">
                <a:sym typeface="Symbol" pitchFamily="18" charset="2"/>
              </a:endParaRPr>
            </a:p>
          </p:txBody>
        </p:sp>
        <p:sp>
          <p:nvSpPr>
            <p:cNvPr id="21518" name="Rectangle 14"/>
            <p:cNvSpPr>
              <a:spLocks noChangeArrowheads="1"/>
            </p:cNvSpPr>
            <p:nvPr/>
          </p:nvSpPr>
          <p:spPr bwMode="auto">
            <a:xfrm>
              <a:off x="4068" y="3372"/>
              <a:ext cx="1113" cy="672"/>
            </a:xfrm>
            <a:prstGeom prst="rect">
              <a:avLst/>
            </a:prstGeom>
            <a:noFill/>
            <a:ln w="9525">
              <a:solidFill>
                <a:schemeClr val="hlink"/>
              </a:solidFill>
              <a:miter lim="800000"/>
              <a:headEnd/>
              <a:tailEnd/>
            </a:ln>
            <a:effectLst/>
          </p:spPr>
          <p:txBody>
            <a:bodyPr wrap="none" anchor="ctr"/>
            <a:lstStyle/>
            <a:p>
              <a:endParaRPr lang="es-E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additive="base">
                                        <p:cTn id="7" dur="500" fill="hold"/>
                                        <p:tgtEl>
                                          <p:spTgt spid="21506"/>
                                        </p:tgtEl>
                                        <p:attrNameLst>
                                          <p:attrName>ppt_x</p:attrName>
                                        </p:attrNameLst>
                                      </p:cBhvr>
                                      <p:tavLst>
                                        <p:tav tm="0">
                                          <p:val>
                                            <p:strVal val="0-#ppt_w/2"/>
                                          </p:val>
                                        </p:tav>
                                        <p:tav tm="100000">
                                          <p:val>
                                            <p:strVal val="#ppt_x"/>
                                          </p:val>
                                        </p:tav>
                                      </p:tavLst>
                                    </p:anim>
                                    <p:anim calcmode="lin" valueType="num">
                                      <p:cBhvr additive="base">
                                        <p:cTn id="8" dur="500" fill="hold"/>
                                        <p:tgtEl>
                                          <p:spTgt spid="2150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21507">
                                            <p:txEl>
                                              <p:pRg st="0" end="0"/>
                                            </p:txEl>
                                          </p:spTgt>
                                        </p:tgtEl>
                                        <p:attrNameLst>
                                          <p:attrName>style.visibility</p:attrName>
                                        </p:attrNameLst>
                                      </p:cBhvr>
                                      <p:to>
                                        <p:strVal val="visible"/>
                                      </p:to>
                                    </p:set>
                                    <p:animEffect transition="in" filter="wipe(left)">
                                      <p:cBhvr>
                                        <p:cTn id="13" dur="500"/>
                                        <p:tgtEl>
                                          <p:spTgt spid="21507">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nodeType="clickEffect">
                                  <p:stCondLst>
                                    <p:cond delay="0"/>
                                  </p:stCondLst>
                                  <p:childTnLst>
                                    <p:set>
                                      <p:cBhvr>
                                        <p:cTn id="17" dur="1" fill="hold">
                                          <p:stCondLst>
                                            <p:cond delay="0"/>
                                          </p:stCondLst>
                                        </p:cTn>
                                        <p:tgtEl>
                                          <p:spTgt spid="21528"/>
                                        </p:tgtEl>
                                        <p:attrNameLst>
                                          <p:attrName>style.visibility</p:attrName>
                                        </p:attrNameLst>
                                      </p:cBhvr>
                                      <p:to>
                                        <p:strVal val="visible"/>
                                      </p:to>
                                    </p:set>
                                    <p:animEffect transition="in" filter="wipe(up)">
                                      <p:cBhvr>
                                        <p:cTn id="18" dur="500"/>
                                        <p:tgtEl>
                                          <p:spTgt spid="21528"/>
                                        </p:tgtEl>
                                      </p:cBhvr>
                                    </p:animEffect>
                                  </p:childTnLst>
                                </p:cTn>
                              </p:par>
                            </p:childTnLst>
                          </p:cTn>
                        </p:par>
                      </p:childTnLst>
                    </p:cTn>
                  </p:par>
                  <p:par>
                    <p:cTn id="19" fill="hold">
                      <p:stCondLst>
                        <p:cond delay="indefinite"/>
                      </p:stCondLst>
                      <p:childTnLst>
                        <p:par>
                          <p:cTn id="20" fill="hold">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21508">
                                            <p:txEl>
                                              <p:pRg st="0" end="0"/>
                                            </p:txEl>
                                          </p:spTgt>
                                        </p:tgtEl>
                                        <p:attrNameLst>
                                          <p:attrName>style.visibility</p:attrName>
                                        </p:attrNameLst>
                                      </p:cBhvr>
                                      <p:to>
                                        <p:strVal val="visible"/>
                                      </p:to>
                                    </p:set>
                                    <p:anim calcmode="lin" valueType="num">
                                      <p:cBhvr>
                                        <p:cTn id="23" dur="500" fill="hold"/>
                                        <p:tgtEl>
                                          <p:spTgt spid="21508">
                                            <p:txEl>
                                              <p:pRg st="0" end="0"/>
                                            </p:txEl>
                                          </p:spTgt>
                                        </p:tgtEl>
                                        <p:attrNameLst>
                                          <p:attrName>ppt_x</p:attrName>
                                        </p:attrNameLst>
                                      </p:cBhvr>
                                      <p:tavLst>
                                        <p:tav tm="0">
                                          <p:val>
                                            <p:strVal val="#ppt_x-#ppt_w/2"/>
                                          </p:val>
                                        </p:tav>
                                        <p:tav tm="100000">
                                          <p:val>
                                            <p:strVal val="#ppt_x"/>
                                          </p:val>
                                        </p:tav>
                                      </p:tavLst>
                                    </p:anim>
                                    <p:anim calcmode="lin" valueType="num">
                                      <p:cBhvr>
                                        <p:cTn id="24" dur="500" fill="hold"/>
                                        <p:tgtEl>
                                          <p:spTgt spid="21508">
                                            <p:txEl>
                                              <p:pRg st="0" end="0"/>
                                            </p:txEl>
                                          </p:spTgt>
                                        </p:tgtEl>
                                        <p:attrNameLst>
                                          <p:attrName>ppt_y</p:attrName>
                                        </p:attrNameLst>
                                      </p:cBhvr>
                                      <p:tavLst>
                                        <p:tav tm="0">
                                          <p:val>
                                            <p:strVal val="#ppt_y"/>
                                          </p:val>
                                        </p:tav>
                                        <p:tav tm="100000">
                                          <p:val>
                                            <p:strVal val="#ppt_y"/>
                                          </p:val>
                                        </p:tav>
                                      </p:tavLst>
                                    </p:anim>
                                    <p:anim calcmode="lin" valueType="num">
                                      <p:cBhvr>
                                        <p:cTn id="25" dur="500" fill="hold"/>
                                        <p:tgtEl>
                                          <p:spTgt spid="21508">
                                            <p:txEl>
                                              <p:pRg st="0" end="0"/>
                                            </p:txEl>
                                          </p:spTgt>
                                        </p:tgtEl>
                                        <p:attrNameLst>
                                          <p:attrName>ppt_w</p:attrName>
                                        </p:attrNameLst>
                                      </p:cBhvr>
                                      <p:tavLst>
                                        <p:tav tm="0">
                                          <p:val>
                                            <p:fltVal val="0"/>
                                          </p:val>
                                        </p:tav>
                                        <p:tav tm="100000">
                                          <p:val>
                                            <p:strVal val="#ppt_w"/>
                                          </p:val>
                                        </p:tav>
                                      </p:tavLst>
                                    </p:anim>
                                    <p:anim calcmode="lin" valueType="num">
                                      <p:cBhvr>
                                        <p:cTn id="26" dur="500" fill="hold"/>
                                        <p:tgtEl>
                                          <p:spTgt spid="21508">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21508">
                                            <p:txEl>
                                              <p:pRg st="1" end="1"/>
                                            </p:txEl>
                                          </p:spTgt>
                                        </p:tgtEl>
                                        <p:attrNameLst>
                                          <p:attrName>style.visibility</p:attrName>
                                        </p:attrNameLst>
                                      </p:cBhvr>
                                      <p:to>
                                        <p:strVal val="visible"/>
                                      </p:to>
                                    </p:set>
                                    <p:anim calcmode="lin" valueType="num">
                                      <p:cBhvr>
                                        <p:cTn id="31" dur="500" fill="hold"/>
                                        <p:tgtEl>
                                          <p:spTgt spid="21508">
                                            <p:txEl>
                                              <p:pRg st="1" end="1"/>
                                            </p:txEl>
                                          </p:spTgt>
                                        </p:tgtEl>
                                        <p:attrNameLst>
                                          <p:attrName>ppt_x</p:attrName>
                                        </p:attrNameLst>
                                      </p:cBhvr>
                                      <p:tavLst>
                                        <p:tav tm="0">
                                          <p:val>
                                            <p:strVal val="#ppt_x-#ppt_w/2"/>
                                          </p:val>
                                        </p:tav>
                                        <p:tav tm="100000">
                                          <p:val>
                                            <p:strVal val="#ppt_x"/>
                                          </p:val>
                                        </p:tav>
                                      </p:tavLst>
                                    </p:anim>
                                    <p:anim calcmode="lin" valueType="num">
                                      <p:cBhvr>
                                        <p:cTn id="32" dur="500" fill="hold"/>
                                        <p:tgtEl>
                                          <p:spTgt spid="21508">
                                            <p:txEl>
                                              <p:pRg st="1" end="1"/>
                                            </p:txEl>
                                          </p:spTgt>
                                        </p:tgtEl>
                                        <p:attrNameLst>
                                          <p:attrName>ppt_y</p:attrName>
                                        </p:attrNameLst>
                                      </p:cBhvr>
                                      <p:tavLst>
                                        <p:tav tm="0">
                                          <p:val>
                                            <p:strVal val="#ppt_y"/>
                                          </p:val>
                                        </p:tav>
                                        <p:tav tm="100000">
                                          <p:val>
                                            <p:strVal val="#ppt_y"/>
                                          </p:val>
                                        </p:tav>
                                      </p:tavLst>
                                    </p:anim>
                                    <p:anim calcmode="lin" valueType="num">
                                      <p:cBhvr>
                                        <p:cTn id="33" dur="500" fill="hold"/>
                                        <p:tgtEl>
                                          <p:spTgt spid="21508">
                                            <p:txEl>
                                              <p:pRg st="1" end="1"/>
                                            </p:txEl>
                                          </p:spTgt>
                                        </p:tgtEl>
                                        <p:attrNameLst>
                                          <p:attrName>ppt_w</p:attrName>
                                        </p:attrNameLst>
                                      </p:cBhvr>
                                      <p:tavLst>
                                        <p:tav tm="0">
                                          <p:val>
                                            <p:fltVal val="0"/>
                                          </p:val>
                                        </p:tav>
                                        <p:tav tm="100000">
                                          <p:val>
                                            <p:strVal val="#ppt_w"/>
                                          </p:val>
                                        </p:tav>
                                      </p:tavLst>
                                    </p:anim>
                                    <p:anim calcmode="lin" valueType="num">
                                      <p:cBhvr>
                                        <p:cTn id="34" dur="500" fill="hold"/>
                                        <p:tgtEl>
                                          <p:spTgt spid="21508">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21508">
                                            <p:txEl>
                                              <p:pRg st="2" end="2"/>
                                            </p:txEl>
                                          </p:spTgt>
                                        </p:tgtEl>
                                        <p:attrNameLst>
                                          <p:attrName>style.visibility</p:attrName>
                                        </p:attrNameLst>
                                      </p:cBhvr>
                                      <p:to>
                                        <p:strVal val="visible"/>
                                      </p:to>
                                    </p:set>
                                    <p:anim calcmode="lin" valueType="num">
                                      <p:cBhvr>
                                        <p:cTn id="39" dur="500" fill="hold"/>
                                        <p:tgtEl>
                                          <p:spTgt spid="21508">
                                            <p:txEl>
                                              <p:pRg st="2" end="2"/>
                                            </p:txEl>
                                          </p:spTgt>
                                        </p:tgtEl>
                                        <p:attrNameLst>
                                          <p:attrName>ppt_x</p:attrName>
                                        </p:attrNameLst>
                                      </p:cBhvr>
                                      <p:tavLst>
                                        <p:tav tm="0">
                                          <p:val>
                                            <p:strVal val="#ppt_x-#ppt_w/2"/>
                                          </p:val>
                                        </p:tav>
                                        <p:tav tm="100000">
                                          <p:val>
                                            <p:strVal val="#ppt_x"/>
                                          </p:val>
                                        </p:tav>
                                      </p:tavLst>
                                    </p:anim>
                                    <p:anim calcmode="lin" valueType="num">
                                      <p:cBhvr>
                                        <p:cTn id="40" dur="500" fill="hold"/>
                                        <p:tgtEl>
                                          <p:spTgt spid="21508">
                                            <p:txEl>
                                              <p:pRg st="2" end="2"/>
                                            </p:txEl>
                                          </p:spTgt>
                                        </p:tgtEl>
                                        <p:attrNameLst>
                                          <p:attrName>ppt_y</p:attrName>
                                        </p:attrNameLst>
                                      </p:cBhvr>
                                      <p:tavLst>
                                        <p:tav tm="0">
                                          <p:val>
                                            <p:strVal val="#ppt_y"/>
                                          </p:val>
                                        </p:tav>
                                        <p:tav tm="100000">
                                          <p:val>
                                            <p:strVal val="#ppt_y"/>
                                          </p:val>
                                        </p:tav>
                                      </p:tavLst>
                                    </p:anim>
                                    <p:anim calcmode="lin" valueType="num">
                                      <p:cBhvr>
                                        <p:cTn id="41" dur="500" fill="hold"/>
                                        <p:tgtEl>
                                          <p:spTgt spid="21508">
                                            <p:txEl>
                                              <p:pRg st="2" end="2"/>
                                            </p:txEl>
                                          </p:spTgt>
                                        </p:tgtEl>
                                        <p:attrNameLst>
                                          <p:attrName>ppt_w</p:attrName>
                                        </p:attrNameLst>
                                      </p:cBhvr>
                                      <p:tavLst>
                                        <p:tav tm="0">
                                          <p:val>
                                            <p:fltVal val="0"/>
                                          </p:val>
                                        </p:tav>
                                        <p:tav tm="100000">
                                          <p:val>
                                            <p:strVal val="#ppt_w"/>
                                          </p:val>
                                        </p:tav>
                                      </p:tavLst>
                                    </p:anim>
                                    <p:anim calcmode="lin" valueType="num">
                                      <p:cBhvr>
                                        <p:cTn id="42" dur="500" fill="hold"/>
                                        <p:tgtEl>
                                          <p:spTgt spid="21508">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17" presetClass="entr" presetSubtype="8" fill="hold" grpId="0" nodeType="clickEffect">
                                  <p:stCondLst>
                                    <p:cond delay="0"/>
                                  </p:stCondLst>
                                  <p:childTnLst>
                                    <p:set>
                                      <p:cBhvr>
                                        <p:cTn id="46" dur="1" fill="hold">
                                          <p:stCondLst>
                                            <p:cond delay="0"/>
                                          </p:stCondLst>
                                        </p:cTn>
                                        <p:tgtEl>
                                          <p:spTgt spid="21508">
                                            <p:txEl>
                                              <p:pRg st="3" end="3"/>
                                            </p:txEl>
                                          </p:spTgt>
                                        </p:tgtEl>
                                        <p:attrNameLst>
                                          <p:attrName>style.visibility</p:attrName>
                                        </p:attrNameLst>
                                      </p:cBhvr>
                                      <p:to>
                                        <p:strVal val="visible"/>
                                      </p:to>
                                    </p:set>
                                    <p:anim calcmode="lin" valueType="num">
                                      <p:cBhvr>
                                        <p:cTn id="47" dur="500" fill="hold"/>
                                        <p:tgtEl>
                                          <p:spTgt spid="21508">
                                            <p:txEl>
                                              <p:pRg st="3" end="3"/>
                                            </p:txEl>
                                          </p:spTgt>
                                        </p:tgtEl>
                                        <p:attrNameLst>
                                          <p:attrName>ppt_x</p:attrName>
                                        </p:attrNameLst>
                                      </p:cBhvr>
                                      <p:tavLst>
                                        <p:tav tm="0">
                                          <p:val>
                                            <p:strVal val="#ppt_x-#ppt_w/2"/>
                                          </p:val>
                                        </p:tav>
                                        <p:tav tm="100000">
                                          <p:val>
                                            <p:strVal val="#ppt_x"/>
                                          </p:val>
                                        </p:tav>
                                      </p:tavLst>
                                    </p:anim>
                                    <p:anim calcmode="lin" valueType="num">
                                      <p:cBhvr>
                                        <p:cTn id="48" dur="500" fill="hold"/>
                                        <p:tgtEl>
                                          <p:spTgt spid="21508">
                                            <p:txEl>
                                              <p:pRg st="3" end="3"/>
                                            </p:txEl>
                                          </p:spTgt>
                                        </p:tgtEl>
                                        <p:attrNameLst>
                                          <p:attrName>ppt_y</p:attrName>
                                        </p:attrNameLst>
                                      </p:cBhvr>
                                      <p:tavLst>
                                        <p:tav tm="0">
                                          <p:val>
                                            <p:strVal val="#ppt_y"/>
                                          </p:val>
                                        </p:tav>
                                        <p:tav tm="100000">
                                          <p:val>
                                            <p:strVal val="#ppt_y"/>
                                          </p:val>
                                        </p:tav>
                                      </p:tavLst>
                                    </p:anim>
                                    <p:anim calcmode="lin" valueType="num">
                                      <p:cBhvr>
                                        <p:cTn id="49" dur="500" fill="hold"/>
                                        <p:tgtEl>
                                          <p:spTgt spid="21508">
                                            <p:txEl>
                                              <p:pRg st="3" end="3"/>
                                            </p:txEl>
                                          </p:spTgt>
                                        </p:tgtEl>
                                        <p:attrNameLst>
                                          <p:attrName>ppt_w</p:attrName>
                                        </p:attrNameLst>
                                      </p:cBhvr>
                                      <p:tavLst>
                                        <p:tav tm="0">
                                          <p:val>
                                            <p:fltVal val="0"/>
                                          </p:val>
                                        </p:tav>
                                        <p:tav tm="100000">
                                          <p:val>
                                            <p:strVal val="#ppt_w"/>
                                          </p:val>
                                        </p:tav>
                                      </p:tavLst>
                                    </p:anim>
                                    <p:anim calcmode="lin" valueType="num">
                                      <p:cBhvr>
                                        <p:cTn id="50" dur="500" fill="hold"/>
                                        <p:tgtEl>
                                          <p:spTgt spid="21508">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17" presetClass="entr" presetSubtype="8" fill="hold" grpId="0" nodeType="clickEffect">
                                  <p:stCondLst>
                                    <p:cond delay="0"/>
                                  </p:stCondLst>
                                  <p:childTnLst>
                                    <p:set>
                                      <p:cBhvr>
                                        <p:cTn id="54" dur="1" fill="hold">
                                          <p:stCondLst>
                                            <p:cond delay="0"/>
                                          </p:stCondLst>
                                        </p:cTn>
                                        <p:tgtEl>
                                          <p:spTgt spid="21508">
                                            <p:txEl>
                                              <p:pRg st="4" end="4"/>
                                            </p:txEl>
                                          </p:spTgt>
                                        </p:tgtEl>
                                        <p:attrNameLst>
                                          <p:attrName>style.visibility</p:attrName>
                                        </p:attrNameLst>
                                      </p:cBhvr>
                                      <p:to>
                                        <p:strVal val="visible"/>
                                      </p:to>
                                    </p:set>
                                    <p:anim calcmode="lin" valueType="num">
                                      <p:cBhvr>
                                        <p:cTn id="55" dur="500" fill="hold"/>
                                        <p:tgtEl>
                                          <p:spTgt spid="21508">
                                            <p:txEl>
                                              <p:pRg st="4" end="4"/>
                                            </p:txEl>
                                          </p:spTgt>
                                        </p:tgtEl>
                                        <p:attrNameLst>
                                          <p:attrName>ppt_x</p:attrName>
                                        </p:attrNameLst>
                                      </p:cBhvr>
                                      <p:tavLst>
                                        <p:tav tm="0">
                                          <p:val>
                                            <p:strVal val="#ppt_x-#ppt_w/2"/>
                                          </p:val>
                                        </p:tav>
                                        <p:tav tm="100000">
                                          <p:val>
                                            <p:strVal val="#ppt_x"/>
                                          </p:val>
                                        </p:tav>
                                      </p:tavLst>
                                    </p:anim>
                                    <p:anim calcmode="lin" valueType="num">
                                      <p:cBhvr>
                                        <p:cTn id="56" dur="500" fill="hold"/>
                                        <p:tgtEl>
                                          <p:spTgt spid="21508">
                                            <p:txEl>
                                              <p:pRg st="4" end="4"/>
                                            </p:txEl>
                                          </p:spTgt>
                                        </p:tgtEl>
                                        <p:attrNameLst>
                                          <p:attrName>ppt_y</p:attrName>
                                        </p:attrNameLst>
                                      </p:cBhvr>
                                      <p:tavLst>
                                        <p:tav tm="0">
                                          <p:val>
                                            <p:strVal val="#ppt_y"/>
                                          </p:val>
                                        </p:tav>
                                        <p:tav tm="100000">
                                          <p:val>
                                            <p:strVal val="#ppt_y"/>
                                          </p:val>
                                        </p:tav>
                                      </p:tavLst>
                                    </p:anim>
                                    <p:anim calcmode="lin" valueType="num">
                                      <p:cBhvr>
                                        <p:cTn id="57" dur="500" fill="hold"/>
                                        <p:tgtEl>
                                          <p:spTgt spid="21508">
                                            <p:txEl>
                                              <p:pRg st="4" end="4"/>
                                            </p:txEl>
                                          </p:spTgt>
                                        </p:tgtEl>
                                        <p:attrNameLst>
                                          <p:attrName>ppt_w</p:attrName>
                                        </p:attrNameLst>
                                      </p:cBhvr>
                                      <p:tavLst>
                                        <p:tav tm="0">
                                          <p:val>
                                            <p:fltVal val="0"/>
                                          </p:val>
                                        </p:tav>
                                        <p:tav tm="100000">
                                          <p:val>
                                            <p:strVal val="#ppt_w"/>
                                          </p:val>
                                        </p:tav>
                                      </p:tavLst>
                                    </p:anim>
                                    <p:anim calcmode="lin" valueType="num">
                                      <p:cBhvr>
                                        <p:cTn id="58" dur="500" fill="hold"/>
                                        <p:tgtEl>
                                          <p:spTgt spid="21508">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59" fill="hold">
                      <p:stCondLst>
                        <p:cond delay="indefinite"/>
                      </p:stCondLst>
                      <p:childTnLst>
                        <p:par>
                          <p:cTn id="60" fill="hold">
                            <p:stCondLst>
                              <p:cond delay="0"/>
                            </p:stCondLst>
                            <p:childTnLst>
                              <p:par>
                                <p:cTn id="61" presetID="17" presetClass="entr" presetSubtype="8" fill="hold" grpId="0" nodeType="clickEffect">
                                  <p:stCondLst>
                                    <p:cond delay="0"/>
                                  </p:stCondLst>
                                  <p:childTnLst>
                                    <p:set>
                                      <p:cBhvr>
                                        <p:cTn id="62" dur="1" fill="hold">
                                          <p:stCondLst>
                                            <p:cond delay="0"/>
                                          </p:stCondLst>
                                        </p:cTn>
                                        <p:tgtEl>
                                          <p:spTgt spid="21508">
                                            <p:txEl>
                                              <p:pRg st="5" end="5"/>
                                            </p:txEl>
                                          </p:spTgt>
                                        </p:tgtEl>
                                        <p:attrNameLst>
                                          <p:attrName>style.visibility</p:attrName>
                                        </p:attrNameLst>
                                      </p:cBhvr>
                                      <p:to>
                                        <p:strVal val="visible"/>
                                      </p:to>
                                    </p:set>
                                    <p:anim calcmode="lin" valueType="num">
                                      <p:cBhvr>
                                        <p:cTn id="63" dur="500" fill="hold"/>
                                        <p:tgtEl>
                                          <p:spTgt spid="21508">
                                            <p:txEl>
                                              <p:pRg st="5" end="5"/>
                                            </p:txEl>
                                          </p:spTgt>
                                        </p:tgtEl>
                                        <p:attrNameLst>
                                          <p:attrName>ppt_x</p:attrName>
                                        </p:attrNameLst>
                                      </p:cBhvr>
                                      <p:tavLst>
                                        <p:tav tm="0">
                                          <p:val>
                                            <p:strVal val="#ppt_x-#ppt_w/2"/>
                                          </p:val>
                                        </p:tav>
                                        <p:tav tm="100000">
                                          <p:val>
                                            <p:strVal val="#ppt_x"/>
                                          </p:val>
                                        </p:tav>
                                      </p:tavLst>
                                    </p:anim>
                                    <p:anim calcmode="lin" valueType="num">
                                      <p:cBhvr>
                                        <p:cTn id="64" dur="500" fill="hold"/>
                                        <p:tgtEl>
                                          <p:spTgt spid="21508">
                                            <p:txEl>
                                              <p:pRg st="5" end="5"/>
                                            </p:txEl>
                                          </p:spTgt>
                                        </p:tgtEl>
                                        <p:attrNameLst>
                                          <p:attrName>ppt_y</p:attrName>
                                        </p:attrNameLst>
                                      </p:cBhvr>
                                      <p:tavLst>
                                        <p:tav tm="0">
                                          <p:val>
                                            <p:strVal val="#ppt_y"/>
                                          </p:val>
                                        </p:tav>
                                        <p:tav tm="100000">
                                          <p:val>
                                            <p:strVal val="#ppt_y"/>
                                          </p:val>
                                        </p:tav>
                                      </p:tavLst>
                                    </p:anim>
                                    <p:anim calcmode="lin" valueType="num">
                                      <p:cBhvr>
                                        <p:cTn id="65" dur="500" fill="hold"/>
                                        <p:tgtEl>
                                          <p:spTgt spid="21508">
                                            <p:txEl>
                                              <p:pRg st="5" end="5"/>
                                            </p:txEl>
                                          </p:spTgt>
                                        </p:tgtEl>
                                        <p:attrNameLst>
                                          <p:attrName>ppt_w</p:attrName>
                                        </p:attrNameLst>
                                      </p:cBhvr>
                                      <p:tavLst>
                                        <p:tav tm="0">
                                          <p:val>
                                            <p:fltVal val="0"/>
                                          </p:val>
                                        </p:tav>
                                        <p:tav tm="100000">
                                          <p:val>
                                            <p:strVal val="#ppt_w"/>
                                          </p:val>
                                        </p:tav>
                                      </p:tavLst>
                                    </p:anim>
                                    <p:anim calcmode="lin" valueType="num">
                                      <p:cBhvr>
                                        <p:cTn id="66" dur="500" fill="hold"/>
                                        <p:tgtEl>
                                          <p:spTgt spid="21508">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12" fill="hold" grpId="0" nodeType="clickEffect">
                                  <p:stCondLst>
                                    <p:cond delay="0"/>
                                  </p:stCondLst>
                                  <p:childTnLst>
                                    <p:set>
                                      <p:cBhvr>
                                        <p:cTn id="70" dur="1" fill="hold">
                                          <p:stCondLst>
                                            <p:cond delay="0"/>
                                          </p:stCondLst>
                                        </p:cTn>
                                        <p:tgtEl>
                                          <p:spTgt spid="21514"/>
                                        </p:tgtEl>
                                        <p:attrNameLst>
                                          <p:attrName>style.visibility</p:attrName>
                                        </p:attrNameLst>
                                      </p:cBhvr>
                                      <p:to>
                                        <p:strVal val="visible"/>
                                      </p:to>
                                    </p:set>
                                    <p:anim calcmode="lin" valueType="num">
                                      <p:cBhvr additive="base">
                                        <p:cTn id="71" dur="500" fill="hold"/>
                                        <p:tgtEl>
                                          <p:spTgt spid="21514"/>
                                        </p:tgtEl>
                                        <p:attrNameLst>
                                          <p:attrName>ppt_x</p:attrName>
                                        </p:attrNameLst>
                                      </p:cBhvr>
                                      <p:tavLst>
                                        <p:tav tm="0">
                                          <p:val>
                                            <p:strVal val="0-#ppt_w/2"/>
                                          </p:val>
                                        </p:tav>
                                        <p:tav tm="100000">
                                          <p:val>
                                            <p:strVal val="#ppt_x"/>
                                          </p:val>
                                        </p:tav>
                                      </p:tavLst>
                                    </p:anim>
                                    <p:anim calcmode="lin" valueType="num">
                                      <p:cBhvr additive="base">
                                        <p:cTn id="72" dur="500" fill="hold"/>
                                        <p:tgtEl>
                                          <p:spTgt spid="21514"/>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21529"/>
                                        </p:tgtEl>
                                        <p:attrNameLst>
                                          <p:attrName>style.visibility</p:attrName>
                                        </p:attrNameLst>
                                      </p:cBhvr>
                                      <p:to>
                                        <p:strVal val="visible"/>
                                      </p:to>
                                    </p:set>
                                    <p:animEffect transition="in" filter="wipe(left)">
                                      <p:cBhvr>
                                        <p:cTn id="77" dur="500"/>
                                        <p:tgtEl>
                                          <p:spTgt spid="21529"/>
                                        </p:tgtEl>
                                      </p:cBhvr>
                                    </p:animEffect>
                                  </p:childTnLst>
                                </p:cTn>
                              </p:par>
                            </p:childTnLst>
                          </p:cTn>
                        </p:par>
                      </p:childTnLst>
                    </p:cTn>
                  </p:par>
                  <p:par>
                    <p:cTn id="78" fill="hold">
                      <p:stCondLst>
                        <p:cond delay="indefinite"/>
                      </p:stCondLst>
                      <p:childTnLst>
                        <p:par>
                          <p:cTn id="79" fill="hold">
                            <p:stCondLst>
                              <p:cond delay="0"/>
                            </p:stCondLst>
                            <p:childTnLst>
                              <p:par>
                                <p:cTn id="80" presetID="2" presetClass="entr" presetSubtype="12" fill="hold" nodeType="clickEffect">
                                  <p:stCondLst>
                                    <p:cond delay="0"/>
                                  </p:stCondLst>
                                  <p:childTnLst>
                                    <p:set>
                                      <p:cBhvr>
                                        <p:cTn id="81" dur="1" fill="hold">
                                          <p:stCondLst>
                                            <p:cond delay="0"/>
                                          </p:stCondLst>
                                        </p:cTn>
                                        <p:tgtEl>
                                          <p:spTgt spid="21530"/>
                                        </p:tgtEl>
                                        <p:attrNameLst>
                                          <p:attrName>style.visibility</p:attrName>
                                        </p:attrNameLst>
                                      </p:cBhvr>
                                      <p:to>
                                        <p:strVal val="visible"/>
                                      </p:to>
                                    </p:set>
                                    <p:anim calcmode="lin" valueType="num">
                                      <p:cBhvr additive="base">
                                        <p:cTn id="82" dur="500" fill="hold"/>
                                        <p:tgtEl>
                                          <p:spTgt spid="21530"/>
                                        </p:tgtEl>
                                        <p:attrNameLst>
                                          <p:attrName>ppt_x</p:attrName>
                                        </p:attrNameLst>
                                      </p:cBhvr>
                                      <p:tavLst>
                                        <p:tav tm="0">
                                          <p:val>
                                            <p:strVal val="0-#ppt_w/2"/>
                                          </p:val>
                                        </p:tav>
                                        <p:tav tm="100000">
                                          <p:val>
                                            <p:strVal val="#ppt_x"/>
                                          </p:val>
                                        </p:tav>
                                      </p:tavLst>
                                    </p:anim>
                                    <p:anim calcmode="lin" valueType="num">
                                      <p:cBhvr additive="base">
                                        <p:cTn id="83" dur="500" fill="hold"/>
                                        <p:tgtEl>
                                          <p:spTgt spid="215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utoUpdateAnimBg="0"/>
      <p:bldP spid="21507" grpId="0" build="p" autoUpdateAnimBg="0"/>
      <p:bldP spid="21508" grpId="0" build="p" autoUpdateAnimBg="0"/>
      <p:bldP spid="21514"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 name="4 Marcador de número de diapositiva"/>
          <p:cNvSpPr>
            <a:spLocks noGrp="1"/>
          </p:cNvSpPr>
          <p:nvPr>
            <p:ph type="sldNum" sz="quarter" idx="12"/>
          </p:nvPr>
        </p:nvSpPr>
        <p:spPr/>
        <p:txBody>
          <a:bodyPr/>
          <a:lstStyle/>
          <a:p>
            <a:fld id="{19BABD90-50E7-4620-A65B-8864D3BE64CC}" type="slidenum">
              <a:rPr lang="en-US"/>
              <a:pPr/>
              <a:t>27</a:t>
            </a:fld>
            <a:endParaRPr lang="en-US"/>
          </a:p>
        </p:txBody>
      </p:sp>
      <p:grpSp>
        <p:nvGrpSpPr>
          <p:cNvPr id="33817" name="Group 25"/>
          <p:cNvGrpSpPr>
            <a:grpSpLocks/>
          </p:cNvGrpSpPr>
          <p:nvPr/>
        </p:nvGrpSpPr>
        <p:grpSpPr bwMode="auto">
          <a:xfrm>
            <a:off x="7315200" y="0"/>
            <a:ext cx="1828800" cy="1828800"/>
            <a:chOff x="4608" y="0"/>
            <a:chExt cx="1152" cy="1152"/>
          </a:xfrm>
        </p:grpSpPr>
        <p:pic>
          <p:nvPicPr>
            <p:cNvPr id="33818" name="Picture 26" descr="AntonioB05"/>
            <p:cNvPicPr>
              <a:picLocks noChangeAspect="1" noChangeArrowheads="1"/>
            </p:cNvPicPr>
            <p:nvPr/>
          </p:nvPicPr>
          <p:blipFill>
            <a:blip r:embed="rId2" cstate="print"/>
            <a:srcRect/>
            <a:stretch>
              <a:fillRect/>
            </a:stretch>
          </p:blipFill>
          <p:spPr bwMode="auto">
            <a:xfrm>
              <a:off x="5338" y="0"/>
              <a:ext cx="422" cy="566"/>
            </a:xfrm>
            <a:prstGeom prst="rect">
              <a:avLst/>
            </a:prstGeom>
            <a:noFill/>
          </p:spPr>
        </p:pic>
        <p:grpSp>
          <p:nvGrpSpPr>
            <p:cNvPr id="33819" name="Group 27"/>
            <p:cNvGrpSpPr>
              <a:grpSpLocks/>
            </p:cNvGrpSpPr>
            <p:nvPr/>
          </p:nvGrpSpPr>
          <p:grpSpPr bwMode="auto">
            <a:xfrm rot="5400000">
              <a:off x="4608" y="0"/>
              <a:ext cx="1152" cy="1152"/>
              <a:chOff x="0" y="0"/>
              <a:chExt cx="1152" cy="1152"/>
            </a:xfrm>
          </p:grpSpPr>
          <p:sp>
            <p:nvSpPr>
              <p:cNvPr id="33820" name="AutoShape 28"/>
              <p:cNvSpPr>
                <a:spLocks noChangeArrowheads="1"/>
              </p:cNvSpPr>
              <p:nvPr/>
            </p:nvSpPr>
            <p:spPr bwMode="auto">
              <a:xfrm flipV="1">
                <a:off x="0" y="0"/>
                <a:ext cx="1080" cy="1080"/>
              </a:xfrm>
              <a:prstGeom prst="rtTriangle">
                <a:avLst/>
              </a:prstGeom>
              <a:solidFill>
                <a:schemeClr val="accent1"/>
              </a:solidFill>
              <a:ln w="9525">
                <a:solidFill>
                  <a:schemeClr val="tx1"/>
                </a:solidFill>
                <a:miter lim="800000"/>
                <a:headEnd/>
                <a:tailEnd/>
              </a:ln>
              <a:effectLst/>
            </p:spPr>
            <p:txBody>
              <a:bodyPr wrap="none" anchor="ctr"/>
              <a:lstStyle/>
              <a:p>
                <a:endParaRPr lang="es-ES"/>
              </a:p>
            </p:txBody>
          </p:sp>
          <p:sp>
            <p:nvSpPr>
              <p:cNvPr id="33821" name="Line 29"/>
              <p:cNvSpPr>
                <a:spLocks noChangeShapeType="1"/>
              </p:cNvSpPr>
              <p:nvPr/>
            </p:nvSpPr>
            <p:spPr bwMode="auto">
              <a:xfrm flipH="1">
                <a:off x="0" y="0"/>
                <a:ext cx="960" cy="960"/>
              </a:xfrm>
              <a:prstGeom prst="line">
                <a:avLst/>
              </a:prstGeom>
              <a:noFill/>
              <a:ln w="38100">
                <a:solidFill>
                  <a:srgbClr val="00CC00"/>
                </a:solidFill>
                <a:round/>
                <a:headEnd/>
                <a:tailEnd/>
              </a:ln>
              <a:effectLst/>
            </p:spPr>
            <p:txBody>
              <a:bodyPr wrap="none" anchor="ctr"/>
              <a:lstStyle/>
              <a:p>
                <a:endParaRPr lang="es-ES"/>
              </a:p>
            </p:txBody>
          </p:sp>
          <p:sp>
            <p:nvSpPr>
              <p:cNvPr id="33822" name="Line 30"/>
              <p:cNvSpPr>
                <a:spLocks noChangeShapeType="1"/>
              </p:cNvSpPr>
              <p:nvPr/>
            </p:nvSpPr>
            <p:spPr bwMode="auto">
              <a:xfrm flipH="1">
                <a:off x="0" y="0"/>
                <a:ext cx="1152" cy="1152"/>
              </a:xfrm>
              <a:prstGeom prst="line">
                <a:avLst/>
              </a:prstGeom>
              <a:noFill/>
              <a:ln w="38100">
                <a:solidFill>
                  <a:srgbClr val="6600FF"/>
                </a:solidFill>
                <a:round/>
                <a:headEnd/>
                <a:tailEnd/>
              </a:ln>
              <a:effectLst/>
            </p:spPr>
            <p:txBody>
              <a:bodyPr wrap="none" anchor="ctr"/>
              <a:lstStyle/>
              <a:p>
                <a:endParaRPr lang="es-ES"/>
              </a:p>
            </p:txBody>
          </p:sp>
          <p:sp>
            <p:nvSpPr>
              <p:cNvPr id="33823" name="Line 31"/>
              <p:cNvSpPr>
                <a:spLocks noChangeShapeType="1"/>
              </p:cNvSpPr>
              <p:nvPr/>
            </p:nvSpPr>
            <p:spPr bwMode="auto">
              <a:xfrm flipH="1">
                <a:off x="0" y="0"/>
                <a:ext cx="768" cy="768"/>
              </a:xfrm>
              <a:prstGeom prst="line">
                <a:avLst/>
              </a:prstGeom>
              <a:noFill/>
              <a:ln w="38100">
                <a:solidFill>
                  <a:srgbClr val="FFFF00"/>
                </a:solidFill>
                <a:round/>
                <a:headEnd/>
                <a:tailEnd/>
              </a:ln>
              <a:effectLst/>
            </p:spPr>
            <p:txBody>
              <a:bodyPr wrap="none" anchor="ctr"/>
              <a:lstStyle/>
              <a:p>
                <a:endParaRPr lang="es-ES"/>
              </a:p>
            </p:txBody>
          </p:sp>
        </p:grpSp>
      </p:grpSp>
      <p:pic>
        <p:nvPicPr>
          <p:cNvPr id="33797" name="Picture 5"/>
          <p:cNvPicPr>
            <a:picLocks noChangeAspect="1" noChangeArrowheads="1"/>
          </p:cNvPicPr>
          <p:nvPr/>
        </p:nvPicPr>
        <p:blipFill>
          <a:blip r:embed="rId3" cstate="print"/>
          <a:srcRect/>
          <a:stretch>
            <a:fillRect/>
          </a:stretch>
        </p:blipFill>
        <p:spPr bwMode="auto">
          <a:xfrm>
            <a:off x="-457200" y="1447800"/>
            <a:ext cx="9601200" cy="4997450"/>
          </a:xfrm>
          <a:prstGeom prst="rect">
            <a:avLst/>
          </a:prstGeom>
          <a:noFill/>
          <a:ln w="9525">
            <a:noFill/>
            <a:miter lim="800000"/>
            <a:headEnd/>
            <a:tailEnd/>
          </a:ln>
          <a:effectLst/>
        </p:spPr>
      </p:pic>
      <p:sp>
        <p:nvSpPr>
          <p:cNvPr id="33794" name="Rectangle 2"/>
          <p:cNvSpPr>
            <a:spLocks noGrp="1" noChangeArrowheads="1"/>
          </p:cNvSpPr>
          <p:nvPr>
            <p:ph type="title"/>
          </p:nvPr>
        </p:nvSpPr>
        <p:spPr>
          <a:xfrm>
            <a:off x="361950" y="228600"/>
            <a:ext cx="7772400" cy="552450"/>
          </a:xfrm>
        </p:spPr>
        <p:txBody>
          <a:bodyPr wrap="none"/>
          <a:lstStyle/>
          <a:p>
            <a:r>
              <a:rPr lang="es-ES_tradnl" sz="3200"/>
              <a:t>MÉTODO DE MÍNIMOS CUADRADOS</a:t>
            </a:r>
            <a:endParaRPr lang="es-ES_tradnl"/>
          </a:p>
        </p:txBody>
      </p:sp>
      <p:sp>
        <p:nvSpPr>
          <p:cNvPr id="33798" name="Line 6"/>
          <p:cNvSpPr>
            <a:spLocks noChangeShapeType="1"/>
          </p:cNvSpPr>
          <p:nvPr/>
        </p:nvSpPr>
        <p:spPr bwMode="auto">
          <a:xfrm flipV="1">
            <a:off x="2057400" y="2667000"/>
            <a:ext cx="5791200" cy="3124200"/>
          </a:xfrm>
          <a:prstGeom prst="line">
            <a:avLst/>
          </a:prstGeom>
          <a:noFill/>
          <a:ln w="9525">
            <a:solidFill>
              <a:srgbClr val="FF0000"/>
            </a:solidFill>
            <a:round/>
            <a:headEnd/>
            <a:tailEnd/>
          </a:ln>
          <a:effectLst/>
        </p:spPr>
        <p:txBody>
          <a:bodyPr wrap="none" anchor="ctr"/>
          <a:lstStyle/>
          <a:p>
            <a:endParaRPr lang="es-ES"/>
          </a:p>
        </p:txBody>
      </p:sp>
      <p:grpSp>
        <p:nvGrpSpPr>
          <p:cNvPr id="33825" name="Group 33"/>
          <p:cNvGrpSpPr>
            <a:grpSpLocks/>
          </p:cNvGrpSpPr>
          <p:nvPr/>
        </p:nvGrpSpPr>
        <p:grpSpPr bwMode="auto">
          <a:xfrm>
            <a:off x="2374900" y="2738438"/>
            <a:ext cx="4559300" cy="2895600"/>
            <a:chOff x="1496" y="1725"/>
            <a:chExt cx="2872" cy="1824"/>
          </a:xfrm>
        </p:grpSpPr>
        <p:sp>
          <p:nvSpPr>
            <p:cNvPr id="33800" name="Line 8"/>
            <p:cNvSpPr>
              <a:spLocks noChangeShapeType="1"/>
            </p:cNvSpPr>
            <p:nvPr/>
          </p:nvSpPr>
          <p:spPr bwMode="auto">
            <a:xfrm>
              <a:off x="1496" y="3216"/>
              <a:ext cx="0" cy="333"/>
            </a:xfrm>
            <a:prstGeom prst="line">
              <a:avLst/>
            </a:prstGeom>
            <a:noFill/>
            <a:ln w="9525">
              <a:solidFill>
                <a:schemeClr val="tx1"/>
              </a:solidFill>
              <a:round/>
              <a:headEnd/>
              <a:tailEnd/>
            </a:ln>
            <a:effectLst/>
          </p:spPr>
          <p:txBody>
            <a:bodyPr wrap="none" anchor="ctr"/>
            <a:lstStyle/>
            <a:p>
              <a:endParaRPr lang="es-ES"/>
            </a:p>
          </p:txBody>
        </p:sp>
        <p:sp>
          <p:nvSpPr>
            <p:cNvPr id="33801" name="Line 9"/>
            <p:cNvSpPr>
              <a:spLocks noChangeShapeType="1"/>
            </p:cNvSpPr>
            <p:nvPr/>
          </p:nvSpPr>
          <p:spPr bwMode="auto">
            <a:xfrm flipV="1">
              <a:off x="2187" y="3169"/>
              <a:ext cx="0" cy="181"/>
            </a:xfrm>
            <a:prstGeom prst="line">
              <a:avLst/>
            </a:prstGeom>
            <a:noFill/>
            <a:ln w="9525">
              <a:solidFill>
                <a:schemeClr val="tx1"/>
              </a:solidFill>
              <a:round/>
              <a:headEnd/>
              <a:tailEnd/>
            </a:ln>
            <a:effectLst/>
          </p:spPr>
          <p:txBody>
            <a:bodyPr wrap="none" anchor="ctr"/>
            <a:lstStyle/>
            <a:p>
              <a:endParaRPr lang="es-ES"/>
            </a:p>
          </p:txBody>
        </p:sp>
        <p:sp>
          <p:nvSpPr>
            <p:cNvPr id="33802" name="Line 10"/>
            <p:cNvSpPr>
              <a:spLocks noChangeShapeType="1"/>
            </p:cNvSpPr>
            <p:nvPr/>
          </p:nvSpPr>
          <p:spPr bwMode="auto">
            <a:xfrm>
              <a:off x="2652" y="2720"/>
              <a:ext cx="0" cy="192"/>
            </a:xfrm>
            <a:prstGeom prst="line">
              <a:avLst/>
            </a:prstGeom>
            <a:noFill/>
            <a:ln w="9525">
              <a:solidFill>
                <a:schemeClr val="tx1"/>
              </a:solidFill>
              <a:round/>
              <a:headEnd/>
              <a:tailEnd/>
            </a:ln>
            <a:effectLst/>
          </p:spPr>
          <p:txBody>
            <a:bodyPr wrap="none" anchor="ctr"/>
            <a:lstStyle/>
            <a:p>
              <a:endParaRPr lang="es-ES"/>
            </a:p>
          </p:txBody>
        </p:sp>
        <p:sp>
          <p:nvSpPr>
            <p:cNvPr id="33803" name="Line 11"/>
            <p:cNvSpPr>
              <a:spLocks noChangeShapeType="1"/>
            </p:cNvSpPr>
            <p:nvPr/>
          </p:nvSpPr>
          <p:spPr bwMode="auto">
            <a:xfrm flipV="1">
              <a:off x="3216" y="2611"/>
              <a:ext cx="0" cy="181"/>
            </a:xfrm>
            <a:prstGeom prst="line">
              <a:avLst/>
            </a:prstGeom>
            <a:noFill/>
            <a:ln w="9525">
              <a:solidFill>
                <a:schemeClr val="tx1"/>
              </a:solidFill>
              <a:round/>
              <a:headEnd/>
              <a:tailEnd/>
            </a:ln>
            <a:effectLst/>
          </p:spPr>
          <p:txBody>
            <a:bodyPr wrap="none" anchor="ctr"/>
            <a:lstStyle/>
            <a:p>
              <a:endParaRPr lang="es-ES"/>
            </a:p>
          </p:txBody>
        </p:sp>
        <p:sp>
          <p:nvSpPr>
            <p:cNvPr id="33804" name="Line 12"/>
            <p:cNvSpPr>
              <a:spLocks noChangeShapeType="1"/>
            </p:cNvSpPr>
            <p:nvPr/>
          </p:nvSpPr>
          <p:spPr bwMode="auto">
            <a:xfrm flipV="1">
              <a:off x="3792" y="2304"/>
              <a:ext cx="0" cy="192"/>
            </a:xfrm>
            <a:prstGeom prst="line">
              <a:avLst/>
            </a:prstGeom>
            <a:noFill/>
            <a:ln w="9525">
              <a:solidFill>
                <a:schemeClr val="tx1"/>
              </a:solidFill>
              <a:round/>
              <a:headEnd/>
              <a:tailEnd/>
            </a:ln>
            <a:effectLst/>
          </p:spPr>
          <p:txBody>
            <a:bodyPr wrap="none" anchor="ctr"/>
            <a:lstStyle/>
            <a:p>
              <a:endParaRPr lang="es-ES"/>
            </a:p>
          </p:txBody>
        </p:sp>
        <p:sp>
          <p:nvSpPr>
            <p:cNvPr id="33805" name="Line 13"/>
            <p:cNvSpPr>
              <a:spLocks noChangeShapeType="1"/>
            </p:cNvSpPr>
            <p:nvPr/>
          </p:nvSpPr>
          <p:spPr bwMode="auto">
            <a:xfrm flipV="1">
              <a:off x="4368" y="1725"/>
              <a:ext cx="0" cy="238"/>
            </a:xfrm>
            <a:prstGeom prst="line">
              <a:avLst/>
            </a:prstGeom>
            <a:noFill/>
            <a:ln w="9525">
              <a:solidFill>
                <a:schemeClr val="tx1"/>
              </a:solidFill>
              <a:round/>
              <a:headEnd/>
              <a:tailEnd/>
            </a:ln>
            <a:effectLst/>
          </p:spPr>
          <p:txBody>
            <a:bodyPr wrap="none" anchor="ctr"/>
            <a:lstStyle/>
            <a:p>
              <a:endParaRPr lang="es-ES"/>
            </a:p>
          </p:txBody>
        </p:sp>
      </p:grpSp>
      <p:grpSp>
        <p:nvGrpSpPr>
          <p:cNvPr id="33824" name="Group 32"/>
          <p:cNvGrpSpPr>
            <a:grpSpLocks/>
          </p:cNvGrpSpPr>
          <p:nvPr/>
        </p:nvGrpSpPr>
        <p:grpSpPr bwMode="auto">
          <a:xfrm>
            <a:off x="990600" y="2659063"/>
            <a:ext cx="6280150" cy="3589337"/>
            <a:chOff x="624" y="1675"/>
            <a:chExt cx="3956" cy="2261"/>
          </a:xfrm>
        </p:grpSpPr>
        <p:sp>
          <p:nvSpPr>
            <p:cNvPr id="33806" name="Text Box 14"/>
            <p:cNvSpPr txBox="1">
              <a:spLocks noChangeArrowheads="1"/>
            </p:cNvSpPr>
            <p:nvPr/>
          </p:nvSpPr>
          <p:spPr bwMode="auto">
            <a:xfrm>
              <a:off x="4368" y="3648"/>
              <a:ext cx="212" cy="288"/>
            </a:xfrm>
            <a:prstGeom prst="rect">
              <a:avLst/>
            </a:prstGeom>
            <a:noFill/>
            <a:ln w="9525">
              <a:noFill/>
              <a:miter lim="800000"/>
              <a:headEnd/>
              <a:tailEnd/>
            </a:ln>
            <a:effectLst/>
          </p:spPr>
          <p:txBody>
            <a:bodyPr wrap="none">
              <a:spAutoFit/>
            </a:bodyPr>
            <a:lstStyle/>
            <a:p>
              <a:r>
                <a:rPr lang="es-ES_tradnl"/>
                <a:t>x</a:t>
              </a:r>
            </a:p>
          </p:txBody>
        </p:sp>
        <p:sp>
          <p:nvSpPr>
            <p:cNvPr id="33807" name="Text Box 15"/>
            <p:cNvSpPr txBox="1">
              <a:spLocks noChangeArrowheads="1"/>
            </p:cNvSpPr>
            <p:nvPr/>
          </p:nvSpPr>
          <p:spPr bwMode="auto">
            <a:xfrm>
              <a:off x="624" y="1675"/>
              <a:ext cx="212" cy="288"/>
            </a:xfrm>
            <a:prstGeom prst="rect">
              <a:avLst/>
            </a:prstGeom>
            <a:noFill/>
            <a:ln w="9525">
              <a:noFill/>
              <a:miter lim="800000"/>
              <a:headEnd/>
              <a:tailEnd/>
            </a:ln>
            <a:effectLst/>
          </p:spPr>
          <p:txBody>
            <a:bodyPr wrap="none">
              <a:spAutoFit/>
            </a:bodyPr>
            <a:lstStyle/>
            <a:p>
              <a:r>
                <a:rPr lang="es-ES_tradnl"/>
                <a:t>y</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3794"/>
                                        </p:tgtEl>
                                        <p:attrNameLst>
                                          <p:attrName>style.visibility</p:attrName>
                                        </p:attrNameLst>
                                      </p:cBhvr>
                                      <p:to>
                                        <p:strVal val="visible"/>
                                      </p:to>
                                    </p:set>
                                    <p:anim calcmode="lin" valueType="num">
                                      <p:cBhvr additive="base">
                                        <p:cTn id="7" dur="500" fill="hold"/>
                                        <p:tgtEl>
                                          <p:spTgt spid="33794"/>
                                        </p:tgtEl>
                                        <p:attrNameLst>
                                          <p:attrName>ppt_x</p:attrName>
                                        </p:attrNameLst>
                                      </p:cBhvr>
                                      <p:tavLst>
                                        <p:tav tm="0">
                                          <p:val>
                                            <p:strVal val="1+#ppt_w/2"/>
                                          </p:val>
                                        </p:tav>
                                        <p:tav tm="100000">
                                          <p:val>
                                            <p:strVal val="#ppt_x"/>
                                          </p:val>
                                        </p:tav>
                                      </p:tavLst>
                                    </p:anim>
                                    <p:anim calcmode="lin" valueType="num">
                                      <p:cBhvr additive="base">
                                        <p:cTn id="8" dur="500" fill="hold"/>
                                        <p:tgtEl>
                                          <p:spTgt spid="3379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33797"/>
                                        </p:tgtEl>
                                        <p:attrNameLst>
                                          <p:attrName>style.visibility</p:attrName>
                                        </p:attrNameLst>
                                      </p:cBhvr>
                                      <p:to>
                                        <p:strVal val="visible"/>
                                      </p:to>
                                    </p:set>
                                    <p:animEffect transition="in" filter="dissolve">
                                      <p:cBhvr>
                                        <p:cTn id="13" dur="500"/>
                                        <p:tgtEl>
                                          <p:spTgt spid="33797"/>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12" fill="hold" nodeType="clickEffect">
                                  <p:stCondLst>
                                    <p:cond delay="0"/>
                                  </p:stCondLst>
                                  <p:childTnLst>
                                    <p:set>
                                      <p:cBhvr>
                                        <p:cTn id="17" dur="1" fill="hold">
                                          <p:stCondLst>
                                            <p:cond delay="0"/>
                                          </p:stCondLst>
                                        </p:cTn>
                                        <p:tgtEl>
                                          <p:spTgt spid="33824"/>
                                        </p:tgtEl>
                                        <p:attrNameLst>
                                          <p:attrName>style.visibility</p:attrName>
                                        </p:attrNameLst>
                                      </p:cBhvr>
                                      <p:to>
                                        <p:strVal val="visible"/>
                                      </p:to>
                                    </p:set>
                                    <p:anim calcmode="lin" valueType="num">
                                      <p:cBhvr additive="base">
                                        <p:cTn id="18" dur="500" fill="hold"/>
                                        <p:tgtEl>
                                          <p:spTgt spid="33824"/>
                                        </p:tgtEl>
                                        <p:attrNameLst>
                                          <p:attrName>ppt_x</p:attrName>
                                        </p:attrNameLst>
                                      </p:cBhvr>
                                      <p:tavLst>
                                        <p:tav tm="0">
                                          <p:val>
                                            <p:strVal val="0-#ppt_w/2"/>
                                          </p:val>
                                        </p:tav>
                                        <p:tav tm="100000">
                                          <p:val>
                                            <p:strVal val="#ppt_x"/>
                                          </p:val>
                                        </p:tav>
                                      </p:tavLst>
                                    </p:anim>
                                    <p:anim calcmode="lin" valueType="num">
                                      <p:cBhvr additive="base">
                                        <p:cTn id="19" dur="500" fill="hold"/>
                                        <p:tgtEl>
                                          <p:spTgt spid="3382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8" presetClass="entr" presetSubtype="3" fill="hold" grpId="0" nodeType="clickEffect">
                                  <p:stCondLst>
                                    <p:cond delay="0"/>
                                  </p:stCondLst>
                                  <p:childTnLst>
                                    <p:set>
                                      <p:cBhvr>
                                        <p:cTn id="23" dur="1" fill="hold">
                                          <p:stCondLst>
                                            <p:cond delay="0"/>
                                          </p:stCondLst>
                                        </p:cTn>
                                        <p:tgtEl>
                                          <p:spTgt spid="33798"/>
                                        </p:tgtEl>
                                        <p:attrNameLst>
                                          <p:attrName>style.visibility</p:attrName>
                                        </p:attrNameLst>
                                      </p:cBhvr>
                                      <p:to>
                                        <p:strVal val="visible"/>
                                      </p:to>
                                    </p:set>
                                    <p:animEffect transition="in" filter="strips(upRight)">
                                      <p:cBhvr>
                                        <p:cTn id="24" dur="500"/>
                                        <p:tgtEl>
                                          <p:spTgt spid="33798"/>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33825"/>
                                        </p:tgtEl>
                                        <p:attrNameLst>
                                          <p:attrName>style.visibility</p:attrName>
                                        </p:attrNameLst>
                                      </p:cBhvr>
                                      <p:to>
                                        <p:strVal val="visible"/>
                                      </p:to>
                                    </p:set>
                                    <p:animEffect transition="in" filter="wipe(left)">
                                      <p:cBhvr>
                                        <p:cTn id="29" dur="500"/>
                                        <p:tgtEl>
                                          <p:spTgt spid="33825"/>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12" fill="hold" nodeType="clickEffect">
                                  <p:stCondLst>
                                    <p:cond delay="0"/>
                                  </p:stCondLst>
                                  <p:childTnLst>
                                    <p:set>
                                      <p:cBhvr>
                                        <p:cTn id="33" dur="1" fill="hold">
                                          <p:stCondLst>
                                            <p:cond delay="0"/>
                                          </p:stCondLst>
                                        </p:cTn>
                                        <p:tgtEl>
                                          <p:spTgt spid="33817"/>
                                        </p:tgtEl>
                                        <p:attrNameLst>
                                          <p:attrName>style.visibility</p:attrName>
                                        </p:attrNameLst>
                                      </p:cBhvr>
                                      <p:to>
                                        <p:strVal val="visible"/>
                                      </p:to>
                                    </p:set>
                                    <p:anim calcmode="lin" valueType="num">
                                      <p:cBhvr additive="base">
                                        <p:cTn id="34" dur="500" fill="hold"/>
                                        <p:tgtEl>
                                          <p:spTgt spid="33817"/>
                                        </p:tgtEl>
                                        <p:attrNameLst>
                                          <p:attrName>ppt_x</p:attrName>
                                        </p:attrNameLst>
                                      </p:cBhvr>
                                      <p:tavLst>
                                        <p:tav tm="0">
                                          <p:val>
                                            <p:strVal val="0-#ppt_w/2"/>
                                          </p:val>
                                        </p:tav>
                                        <p:tav tm="100000">
                                          <p:val>
                                            <p:strVal val="#ppt_x"/>
                                          </p:val>
                                        </p:tav>
                                      </p:tavLst>
                                    </p:anim>
                                    <p:anim calcmode="lin" valueType="num">
                                      <p:cBhvr additive="base">
                                        <p:cTn id="35" dur="500" fill="hold"/>
                                        <p:tgtEl>
                                          <p:spTgt spid="338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autoUpdateAnimBg="0"/>
      <p:bldP spid="33798" grpId="0" animBg="1"/>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 name="8 Marcador de número de diapositiva"/>
          <p:cNvSpPr>
            <a:spLocks noGrp="1"/>
          </p:cNvSpPr>
          <p:nvPr>
            <p:ph type="sldNum" sz="quarter" idx="12"/>
          </p:nvPr>
        </p:nvSpPr>
        <p:spPr/>
        <p:txBody>
          <a:bodyPr/>
          <a:lstStyle/>
          <a:p>
            <a:fld id="{E1B0F4C3-D4FA-4AAA-96DF-DCFE3BF4CFFC}" type="slidenum">
              <a:rPr lang="en-US"/>
              <a:pPr/>
              <a:t>28</a:t>
            </a:fld>
            <a:endParaRPr lang="en-US"/>
          </a:p>
        </p:txBody>
      </p:sp>
      <p:pic>
        <p:nvPicPr>
          <p:cNvPr id="35844" name="Picture 4"/>
          <p:cNvPicPr>
            <a:picLocks noChangeAspect="1" noChangeArrowheads="1"/>
          </p:cNvPicPr>
          <p:nvPr/>
        </p:nvPicPr>
        <p:blipFill>
          <a:blip r:embed="rId3" cstate="print"/>
          <a:srcRect l="15749"/>
          <a:stretch>
            <a:fillRect/>
          </a:stretch>
        </p:blipFill>
        <p:spPr bwMode="auto">
          <a:xfrm>
            <a:off x="527050" y="1200150"/>
            <a:ext cx="5778500" cy="3568700"/>
          </a:xfrm>
          <a:prstGeom prst="rect">
            <a:avLst/>
          </a:prstGeom>
          <a:noFill/>
          <a:ln w="9525">
            <a:noFill/>
            <a:miter lim="800000"/>
            <a:headEnd/>
            <a:tailEnd/>
          </a:ln>
          <a:effectLst/>
        </p:spPr>
      </p:pic>
      <p:sp>
        <p:nvSpPr>
          <p:cNvPr id="35842" name="Rectangle 2"/>
          <p:cNvSpPr>
            <a:spLocks noGrp="1" noChangeArrowheads="1"/>
          </p:cNvSpPr>
          <p:nvPr>
            <p:ph type="title" sz="quarter"/>
          </p:nvPr>
        </p:nvSpPr>
        <p:spPr/>
        <p:txBody>
          <a:bodyPr/>
          <a:lstStyle/>
          <a:p>
            <a:r>
              <a:rPr lang="es-ES_tradnl" sz="3200"/>
              <a:t/>
            </a:r>
            <a:br>
              <a:rPr lang="es-ES_tradnl" sz="3200"/>
            </a:br>
            <a:r>
              <a:rPr lang="es-ES_tradnl" sz="3200"/>
              <a:t/>
            </a:r>
            <a:br>
              <a:rPr lang="es-ES_tradnl" sz="3200"/>
            </a:br>
            <a:endParaRPr lang="es-ES_tradnl" sz="3200"/>
          </a:p>
        </p:txBody>
      </p:sp>
      <p:graphicFrame>
        <p:nvGraphicFramePr>
          <p:cNvPr id="35868" name="Object 28"/>
          <p:cNvGraphicFramePr>
            <a:graphicFrameLocks noChangeAspect="1"/>
          </p:cNvGraphicFramePr>
          <p:nvPr>
            <p:ph sz="quarter" idx="1"/>
          </p:nvPr>
        </p:nvGraphicFramePr>
        <p:xfrm>
          <a:off x="6197600" y="3721100"/>
          <a:ext cx="673100" cy="558800"/>
        </p:xfrm>
        <a:graphic>
          <a:graphicData uri="http://schemas.openxmlformats.org/presentationml/2006/ole">
            <p:oleObj spid="_x0000_s35868" name="Ecuación" r:id="rId4" imgW="672840" imgH="558720" progId="Equation.3">
              <p:embed/>
            </p:oleObj>
          </a:graphicData>
        </a:graphic>
      </p:graphicFrame>
      <p:graphicFrame>
        <p:nvGraphicFramePr>
          <p:cNvPr id="35870" name="Object 30"/>
          <p:cNvGraphicFramePr>
            <a:graphicFrameLocks noChangeAspect="1"/>
          </p:cNvGraphicFramePr>
          <p:nvPr>
            <p:ph sz="quarter" idx="2"/>
          </p:nvPr>
        </p:nvGraphicFramePr>
        <p:xfrm>
          <a:off x="7448550" y="3683000"/>
          <a:ext cx="647700" cy="558800"/>
        </p:xfrm>
        <a:graphic>
          <a:graphicData uri="http://schemas.openxmlformats.org/presentationml/2006/ole">
            <p:oleObj spid="_x0000_s35870" name="Ecuación" r:id="rId5" imgW="647640" imgH="558720" progId="Equation.3">
              <p:embed/>
            </p:oleObj>
          </a:graphicData>
        </a:graphic>
      </p:graphicFrame>
      <p:graphicFrame>
        <p:nvGraphicFramePr>
          <p:cNvPr id="35874" name="Object 34"/>
          <p:cNvGraphicFramePr>
            <a:graphicFrameLocks noChangeAspect="1"/>
          </p:cNvGraphicFramePr>
          <p:nvPr>
            <p:ph sz="quarter" idx="3"/>
          </p:nvPr>
        </p:nvGraphicFramePr>
        <p:xfrm>
          <a:off x="1600200" y="4762500"/>
          <a:ext cx="1981200" cy="685800"/>
        </p:xfrm>
        <a:graphic>
          <a:graphicData uri="http://schemas.openxmlformats.org/presentationml/2006/ole">
            <p:oleObj spid="_x0000_s35874" name="Ecuación" r:id="rId6" imgW="1981080" imgH="685800" progId="Equation.3">
              <p:embed/>
            </p:oleObj>
          </a:graphicData>
        </a:graphic>
      </p:graphicFrame>
      <p:sp>
        <p:nvSpPr>
          <p:cNvPr id="35845" name="Line 5"/>
          <p:cNvSpPr>
            <a:spLocks noChangeShapeType="1"/>
          </p:cNvSpPr>
          <p:nvPr/>
        </p:nvSpPr>
        <p:spPr bwMode="auto">
          <a:xfrm flipV="1">
            <a:off x="1123950" y="2374900"/>
            <a:ext cx="4267200" cy="1905000"/>
          </a:xfrm>
          <a:prstGeom prst="line">
            <a:avLst/>
          </a:prstGeom>
          <a:noFill/>
          <a:ln w="9525">
            <a:solidFill>
              <a:srgbClr val="FF0000"/>
            </a:solidFill>
            <a:round/>
            <a:headEnd/>
            <a:tailEnd/>
          </a:ln>
          <a:effectLst/>
        </p:spPr>
        <p:txBody>
          <a:bodyPr wrap="none" anchor="ctr"/>
          <a:lstStyle/>
          <a:p>
            <a:endParaRPr lang="es-ES"/>
          </a:p>
        </p:txBody>
      </p:sp>
      <p:grpSp>
        <p:nvGrpSpPr>
          <p:cNvPr id="35867" name="Group 27"/>
          <p:cNvGrpSpPr>
            <a:grpSpLocks/>
          </p:cNvGrpSpPr>
          <p:nvPr/>
        </p:nvGrpSpPr>
        <p:grpSpPr bwMode="auto">
          <a:xfrm>
            <a:off x="2952750" y="2755900"/>
            <a:ext cx="76200" cy="668338"/>
            <a:chOff x="1860" y="1916"/>
            <a:chExt cx="48" cy="421"/>
          </a:xfrm>
        </p:grpSpPr>
        <p:sp>
          <p:nvSpPr>
            <p:cNvPr id="35846" name="Oval 6"/>
            <p:cNvSpPr>
              <a:spLocks noChangeArrowheads="1"/>
            </p:cNvSpPr>
            <p:nvPr/>
          </p:nvSpPr>
          <p:spPr bwMode="auto">
            <a:xfrm>
              <a:off x="1860" y="1916"/>
              <a:ext cx="48" cy="48"/>
            </a:xfrm>
            <a:prstGeom prst="ellipse">
              <a:avLst/>
            </a:prstGeom>
            <a:noFill/>
            <a:ln w="9525">
              <a:solidFill>
                <a:srgbClr val="FF0000"/>
              </a:solidFill>
              <a:round/>
              <a:headEnd/>
              <a:tailEnd/>
            </a:ln>
            <a:effectLst/>
          </p:spPr>
          <p:txBody>
            <a:bodyPr wrap="none" anchor="ctr"/>
            <a:lstStyle/>
            <a:p>
              <a:endParaRPr lang="es-ES"/>
            </a:p>
          </p:txBody>
        </p:sp>
        <p:sp>
          <p:nvSpPr>
            <p:cNvPr id="35847" name="Line 7"/>
            <p:cNvSpPr>
              <a:spLocks noChangeShapeType="1"/>
            </p:cNvSpPr>
            <p:nvPr/>
          </p:nvSpPr>
          <p:spPr bwMode="auto">
            <a:xfrm flipV="1">
              <a:off x="1885" y="1953"/>
              <a:ext cx="0" cy="384"/>
            </a:xfrm>
            <a:prstGeom prst="line">
              <a:avLst/>
            </a:prstGeom>
            <a:noFill/>
            <a:ln w="9525">
              <a:solidFill>
                <a:schemeClr val="tx1"/>
              </a:solidFill>
              <a:round/>
              <a:headEnd/>
              <a:tailEnd/>
            </a:ln>
            <a:effectLst/>
          </p:spPr>
          <p:txBody>
            <a:bodyPr wrap="none" anchor="ctr"/>
            <a:lstStyle/>
            <a:p>
              <a:endParaRPr lang="es-ES"/>
            </a:p>
          </p:txBody>
        </p:sp>
      </p:grpSp>
      <p:sp>
        <p:nvSpPr>
          <p:cNvPr id="35848" name="Text Box 8"/>
          <p:cNvSpPr txBox="1">
            <a:spLocks noChangeArrowheads="1"/>
          </p:cNvSpPr>
          <p:nvPr/>
        </p:nvSpPr>
        <p:spPr bwMode="auto">
          <a:xfrm>
            <a:off x="2543175" y="2259013"/>
            <a:ext cx="942975" cy="457200"/>
          </a:xfrm>
          <a:prstGeom prst="rect">
            <a:avLst/>
          </a:prstGeom>
          <a:noFill/>
          <a:ln w="9525">
            <a:noFill/>
            <a:miter lim="800000"/>
            <a:headEnd/>
            <a:tailEnd/>
          </a:ln>
          <a:effectLst/>
        </p:spPr>
        <p:txBody>
          <a:bodyPr>
            <a:spAutoFit/>
          </a:bodyPr>
          <a:lstStyle/>
          <a:p>
            <a:r>
              <a:rPr lang="es-ES_tradnl"/>
              <a:t>(</a:t>
            </a:r>
            <a:r>
              <a:rPr lang="es-ES_tradnl" i="1"/>
              <a:t>x</a:t>
            </a:r>
            <a:r>
              <a:rPr lang="es-ES_tradnl" i="1" baseline="-25000"/>
              <a:t>i</a:t>
            </a:r>
            <a:r>
              <a:rPr lang="es-ES_tradnl" i="1"/>
              <a:t>,y</a:t>
            </a:r>
            <a:r>
              <a:rPr lang="es-ES_tradnl" i="1" baseline="-25000"/>
              <a:t>i</a:t>
            </a:r>
            <a:r>
              <a:rPr lang="es-ES_tradnl"/>
              <a:t>)</a:t>
            </a:r>
          </a:p>
        </p:txBody>
      </p:sp>
      <p:sp>
        <p:nvSpPr>
          <p:cNvPr id="35849" name="Text Box 9"/>
          <p:cNvSpPr txBox="1">
            <a:spLocks noChangeArrowheads="1"/>
          </p:cNvSpPr>
          <p:nvPr/>
        </p:nvSpPr>
        <p:spPr bwMode="auto">
          <a:xfrm>
            <a:off x="3713163" y="2967038"/>
            <a:ext cx="1677987" cy="457200"/>
          </a:xfrm>
          <a:prstGeom prst="rect">
            <a:avLst/>
          </a:prstGeom>
          <a:noFill/>
          <a:ln w="9525">
            <a:noFill/>
            <a:miter lim="800000"/>
            <a:headEnd/>
            <a:tailEnd/>
          </a:ln>
          <a:effectLst/>
        </p:spPr>
        <p:txBody>
          <a:bodyPr>
            <a:spAutoFit/>
          </a:bodyPr>
          <a:lstStyle/>
          <a:p>
            <a:r>
              <a:rPr lang="es-ES_tradnl" i="1">
                <a:solidFill>
                  <a:schemeClr val="tx2"/>
                </a:solidFill>
              </a:rPr>
              <a:t>y = b+mx</a:t>
            </a:r>
            <a:endParaRPr lang="es-ES_tradnl" i="1"/>
          </a:p>
        </p:txBody>
      </p:sp>
      <p:sp>
        <p:nvSpPr>
          <p:cNvPr id="35850" name="Text Box 10"/>
          <p:cNvSpPr txBox="1">
            <a:spLocks noChangeArrowheads="1"/>
          </p:cNvSpPr>
          <p:nvPr/>
        </p:nvSpPr>
        <p:spPr bwMode="auto">
          <a:xfrm>
            <a:off x="1577975" y="2967038"/>
            <a:ext cx="2135188" cy="457200"/>
          </a:xfrm>
          <a:prstGeom prst="rect">
            <a:avLst/>
          </a:prstGeom>
          <a:noFill/>
          <a:ln w="9525">
            <a:noFill/>
            <a:miter lim="800000"/>
            <a:headEnd/>
            <a:tailEnd/>
          </a:ln>
          <a:effectLst/>
        </p:spPr>
        <p:txBody>
          <a:bodyPr>
            <a:spAutoFit/>
          </a:bodyPr>
          <a:lstStyle/>
          <a:p>
            <a:r>
              <a:rPr lang="es-ES_tradnl" i="1"/>
              <a:t>y</a:t>
            </a:r>
            <a:r>
              <a:rPr lang="es-ES_tradnl" i="1" baseline="-25000"/>
              <a:t>i</a:t>
            </a:r>
            <a:r>
              <a:rPr lang="es-ES_tradnl" i="1"/>
              <a:t> -b-m x</a:t>
            </a:r>
            <a:r>
              <a:rPr lang="es-ES_tradnl" i="1" baseline="-25000"/>
              <a:t>i</a:t>
            </a:r>
          </a:p>
        </p:txBody>
      </p:sp>
      <p:graphicFrame>
        <p:nvGraphicFramePr>
          <p:cNvPr id="35851" name="Object 11"/>
          <p:cNvGraphicFramePr>
            <a:graphicFrameLocks noChangeAspect="1"/>
          </p:cNvGraphicFramePr>
          <p:nvPr/>
        </p:nvGraphicFramePr>
        <p:xfrm>
          <a:off x="5824538" y="2051050"/>
          <a:ext cx="2792412" cy="831850"/>
        </p:xfrm>
        <a:graphic>
          <a:graphicData uri="http://schemas.openxmlformats.org/presentationml/2006/ole">
            <p:oleObj spid="_x0000_s35851" name="Ecuación" r:id="rId7" imgW="1917360" imgH="571320" progId="Equation.3">
              <p:embed/>
            </p:oleObj>
          </a:graphicData>
        </a:graphic>
      </p:graphicFrame>
      <p:sp>
        <p:nvSpPr>
          <p:cNvPr id="35852" name="Text Box 12"/>
          <p:cNvSpPr txBox="1">
            <a:spLocks noChangeArrowheads="1"/>
          </p:cNvSpPr>
          <p:nvPr/>
        </p:nvSpPr>
        <p:spPr bwMode="auto">
          <a:xfrm>
            <a:off x="5502275" y="3003550"/>
            <a:ext cx="3279775" cy="457200"/>
          </a:xfrm>
          <a:prstGeom prst="rect">
            <a:avLst/>
          </a:prstGeom>
          <a:noFill/>
          <a:ln w="9525">
            <a:noFill/>
            <a:miter lim="800000"/>
            <a:headEnd/>
            <a:tailEnd/>
          </a:ln>
          <a:effectLst/>
        </p:spPr>
        <p:txBody>
          <a:bodyPr wrap="none">
            <a:spAutoFit/>
          </a:bodyPr>
          <a:lstStyle/>
          <a:p>
            <a:r>
              <a:rPr lang="es-ES_tradnl">
                <a:effectLst>
                  <a:outerShdw blurRad="38100" dist="38100" dir="2700000" algn="tl">
                    <a:srgbClr val="C0C0C0"/>
                  </a:outerShdw>
                </a:effectLst>
              </a:rPr>
              <a:t>CRITERIO: Minimizar S</a:t>
            </a:r>
            <a:endParaRPr lang="es-ES_tradnl"/>
          </a:p>
        </p:txBody>
      </p:sp>
      <p:grpSp>
        <p:nvGrpSpPr>
          <p:cNvPr id="35859" name="Group 19"/>
          <p:cNvGrpSpPr>
            <a:grpSpLocks/>
          </p:cNvGrpSpPr>
          <p:nvPr/>
        </p:nvGrpSpPr>
        <p:grpSpPr bwMode="auto">
          <a:xfrm rot="5400000">
            <a:off x="7315200" y="0"/>
            <a:ext cx="1828800" cy="1828800"/>
            <a:chOff x="0" y="0"/>
            <a:chExt cx="1152" cy="1152"/>
          </a:xfrm>
        </p:grpSpPr>
        <p:sp>
          <p:nvSpPr>
            <p:cNvPr id="35860" name="AutoShape 20"/>
            <p:cNvSpPr>
              <a:spLocks noChangeArrowheads="1"/>
            </p:cNvSpPr>
            <p:nvPr/>
          </p:nvSpPr>
          <p:spPr bwMode="auto">
            <a:xfrm flipV="1">
              <a:off x="0" y="0"/>
              <a:ext cx="1080" cy="1080"/>
            </a:xfrm>
            <a:prstGeom prst="rtTriangle">
              <a:avLst/>
            </a:prstGeom>
            <a:solidFill>
              <a:schemeClr val="accent1"/>
            </a:solidFill>
            <a:ln w="9525">
              <a:solidFill>
                <a:schemeClr val="tx1"/>
              </a:solidFill>
              <a:miter lim="800000"/>
              <a:headEnd/>
              <a:tailEnd/>
            </a:ln>
            <a:effectLst/>
          </p:spPr>
          <p:txBody>
            <a:bodyPr wrap="none" anchor="ctr"/>
            <a:lstStyle/>
            <a:p>
              <a:endParaRPr lang="es-ES"/>
            </a:p>
          </p:txBody>
        </p:sp>
        <p:sp>
          <p:nvSpPr>
            <p:cNvPr id="35861" name="Line 21"/>
            <p:cNvSpPr>
              <a:spLocks noChangeShapeType="1"/>
            </p:cNvSpPr>
            <p:nvPr/>
          </p:nvSpPr>
          <p:spPr bwMode="auto">
            <a:xfrm flipH="1">
              <a:off x="0" y="0"/>
              <a:ext cx="960" cy="960"/>
            </a:xfrm>
            <a:prstGeom prst="line">
              <a:avLst/>
            </a:prstGeom>
            <a:noFill/>
            <a:ln w="38100">
              <a:solidFill>
                <a:srgbClr val="00CC00"/>
              </a:solidFill>
              <a:round/>
              <a:headEnd/>
              <a:tailEnd/>
            </a:ln>
            <a:effectLst/>
          </p:spPr>
          <p:txBody>
            <a:bodyPr wrap="none" anchor="ctr"/>
            <a:lstStyle/>
            <a:p>
              <a:endParaRPr lang="es-ES"/>
            </a:p>
          </p:txBody>
        </p:sp>
        <p:sp>
          <p:nvSpPr>
            <p:cNvPr id="35862" name="Line 22"/>
            <p:cNvSpPr>
              <a:spLocks noChangeShapeType="1"/>
            </p:cNvSpPr>
            <p:nvPr/>
          </p:nvSpPr>
          <p:spPr bwMode="auto">
            <a:xfrm flipH="1">
              <a:off x="0" y="0"/>
              <a:ext cx="1152" cy="1152"/>
            </a:xfrm>
            <a:prstGeom prst="line">
              <a:avLst/>
            </a:prstGeom>
            <a:noFill/>
            <a:ln w="38100">
              <a:solidFill>
                <a:srgbClr val="6600FF"/>
              </a:solidFill>
              <a:round/>
              <a:headEnd/>
              <a:tailEnd/>
            </a:ln>
            <a:effectLst/>
          </p:spPr>
          <p:txBody>
            <a:bodyPr wrap="none" anchor="ctr"/>
            <a:lstStyle/>
            <a:p>
              <a:endParaRPr lang="es-ES"/>
            </a:p>
          </p:txBody>
        </p:sp>
        <p:sp>
          <p:nvSpPr>
            <p:cNvPr id="35863" name="Line 23"/>
            <p:cNvSpPr>
              <a:spLocks noChangeShapeType="1"/>
            </p:cNvSpPr>
            <p:nvPr/>
          </p:nvSpPr>
          <p:spPr bwMode="auto">
            <a:xfrm flipH="1">
              <a:off x="0" y="0"/>
              <a:ext cx="768" cy="768"/>
            </a:xfrm>
            <a:prstGeom prst="line">
              <a:avLst/>
            </a:prstGeom>
            <a:noFill/>
            <a:ln w="38100">
              <a:solidFill>
                <a:srgbClr val="FFFF00"/>
              </a:solidFill>
              <a:round/>
              <a:headEnd/>
              <a:tailEnd/>
            </a:ln>
            <a:effectLst/>
          </p:spPr>
          <p:txBody>
            <a:bodyPr wrap="none" anchor="ctr"/>
            <a:lstStyle/>
            <a:p>
              <a:endParaRPr lang="es-ES"/>
            </a:p>
          </p:txBody>
        </p:sp>
      </p:grpSp>
      <p:sp>
        <p:nvSpPr>
          <p:cNvPr id="35865" name="Text Box 25"/>
          <p:cNvSpPr txBox="1">
            <a:spLocks noChangeArrowheads="1"/>
          </p:cNvSpPr>
          <p:nvPr/>
        </p:nvSpPr>
        <p:spPr bwMode="auto">
          <a:xfrm>
            <a:off x="803275" y="231775"/>
            <a:ext cx="5365750" cy="457200"/>
          </a:xfrm>
          <a:prstGeom prst="rect">
            <a:avLst/>
          </a:prstGeom>
          <a:noFill/>
          <a:ln w="9525">
            <a:noFill/>
            <a:miter lim="800000"/>
            <a:headEnd/>
            <a:tailEnd/>
          </a:ln>
          <a:effectLst/>
        </p:spPr>
        <p:txBody>
          <a:bodyPr wrap="none">
            <a:spAutoFit/>
          </a:bodyPr>
          <a:lstStyle/>
          <a:p>
            <a:r>
              <a:rPr lang="es-ES_tradnl">
                <a:solidFill>
                  <a:schemeClr val="tx2"/>
                </a:solidFill>
              </a:rPr>
              <a:t>AJUSTE POR MÍNIMOS CUADRADOS</a:t>
            </a:r>
            <a:endParaRPr lang="es-ES">
              <a:solidFill>
                <a:schemeClr val="tx2"/>
              </a:solidFill>
            </a:endParaRPr>
          </a:p>
        </p:txBody>
      </p:sp>
      <p:sp>
        <p:nvSpPr>
          <p:cNvPr id="35866" name="Text Box 26"/>
          <p:cNvSpPr txBox="1">
            <a:spLocks noChangeArrowheads="1"/>
          </p:cNvSpPr>
          <p:nvPr/>
        </p:nvSpPr>
        <p:spPr bwMode="auto">
          <a:xfrm>
            <a:off x="3260725" y="1050925"/>
            <a:ext cx="1933575" cy="457200"/>
          </a:xfrm>
          <a:prstGeom prst="rect">
            <a:avLst/>
          </a:prstGeom>
          <a:noFill/>
          <a:ln w="9525">
            <a:noFill/>
            <a:miter lim="800000"/>
            <a:headEnd/>
            <a:tailEnd/>
          </a:ln>
          <a:effectLst/>
        </p:spPr>
        <p:txBody>
          <a:bodyPr wrap="none">
            <a:spAutoFit/>
          </a:bodyPr>
          <a:lstStyle/>
          <a:p>
            <a:r>
              <a:rPr lang="es-ES_tradnl">
                <a:solidFill>
                  <a:schemeClr val="tx2"/>
                </a:solidFill>
              </a:rPr>
              <a:t>(Ajuste lineal)</a:t>
            </a:r>
            <a:endParaRPr lang="es-ES">
              <a:solidFill>
                <a:schemeClr val="tx2"/>
              </a:solidFill>
            </a:endParaRPr>
          </a:p>
        </p:txBody>
      </p:sp>
      <p:graphicFrame>
        <p:nvGraphicFramePr>
          <p:cNvPr id="35876" name="Object 36"/>
          <p:cNvGraphicFramePr>
            <a:graphicFrameLocks noChangeAspect="1"/>
          </p:cNvGraphicFramePr>
          <p:nvPr>
            <p:ph sz="quarter" idx="4"/>
          </p:nvPr>
        </p:nvGraphicFramePr>
        <p:xfrm>
          <a:off x="5168900" y="4724400"/>
          <a:ext cx="2540000" cy="685800"/>
        </p:xfrm>
        <a:graphic>
          <a:graphicData uri="http://schemas.openxmlformats.org/presentationml/2006/ole">
            <p:oleObj spid="_x0000_s35876" name="Ecuación" r:id="rId8" imgW="2539800" imgH="6858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5842"/>
                                        </p:tgtEl>
                                        <p:attrNameLst>
                                          <p:attrName>style.visibility</p:attrName>
                                        </p:attrNameLst>
                                      </p:cBhvr>
                                      <p:to>
                                        <p:strVal val="visible"/>
                                      </p:to>
                                    </p:set>
                                    <p:anim calcmode="lin" valueType="num">
                                      <p:cBhvr>
                                        <p:cTn id="7" dur="500" fill="hold"/>
                                        <p:tgtEl>
                                          <p:spTgt spid="35842"/>
                                        </p:tgtEl>
                                        <p:attrNameLst>
                                          <p:attrName>ppt_w</p:attrName>
                                        </p:attrNameLst>
                                      </p:cBhvr>
                                      <p:tavLst>
                                        <p:tav tm="0">
                                          <p:val>
                                            <p:fltVal val="0"/>
                                          </p:val>
                                        </p:tav>
                                        <p:tav tm="100000">
                                          <p:val>
                                            <p:strVal val="#ppt_w"/>
                                          </p:val>
                                        </p:tav>
                                      </p:tavLst>
                                    </p:anim>
                                    <p:anim calcmode="lin" valueType="num">
                                      <p:cBhvr>
                                        <p:cTn id="8" dur="500" fill="hold"/>
                                        <p:tgtEl>
                                          <p:spTgt spid="3584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5865"/>
                                        </p:tgtEl>
                                        <p:attrNameLst>
                                          <p:attrName>style.visibility</p:attrName>
                                        </p:attrNameLst>
                                      </p:cBhvr>
                                      <p:to>
                                        <p:strVal val="visible"/>
                                      </p:to>
                                    </p:set>
                                    <p:anim calcmode="lin" valueType="num">
                                      <p:cBhvr additive="base">
                                        <p:cTn id="13" dur="500" fill="hold"/>
                                        <p:tgtEl>
                                          <p:spTgt spid="35865"/>
                                        </p:tgtEl>
                                        <p:attrNameLst>
                                          <p:attrName>ppt_x</p:attrName>
                                        </p:attrNameLst>
                                      </p:cBhvr>
                                      <p:tavLst>
                                        <p:tav tm="0">
                                          <p:val>
                                            <p:strVal val="#ppt_x"/>
                                          </p:val>
                                        </p:tav>
                                        <p:tav tm="100000">
                                          <p:val>
                                            <p:strVal val="#ppt_x"/>
                                          </p:val>
                                        </p:tav>
                                      </p:tavLst>
                                    </p:anim>
                                    <p:anim calcmode="lin" valueType="num">
                                      <p:cBhvr additive="base">
                                        <p:cTn id="14" dur="500" fill="hold"/>
                                        <p:tgtEl>
                                          <p:spTgt spid="3586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5866"/>
                                        </p:tgtEl>
                                        <p:attrNameLst>
                                          <p:attrName>style.visibility</p:attrName>
                                        </p:attrNameLst>
                                      </p:cBhvr>
                                      <p:to>
                                        <p:strVal val="visible"/>
                                      </p:to>
                                    </p:set>
                                    <p:anim calcmode="lin" valueType="num">
                                      <p:cBhvr additive="base">
                                        <p:cTn id="19" dur="500" fill="hold"/>
                                        <p:tgtEl>
                                          <p:spTgt spid="35866"/>
                                        </p:tgtEl>
                                        <p:attrNameLst>
                                          <p:attrName>ppt_x</p:attrName>
                                        </p:attrNameLst>
                                      </p:cBhvr>
                                      <p:tavLst>
                                        <p:tav tm="0">
                                          <p:val>
                                            <p:strVal val="1+#ppt_w/2"/>
                                          </p:val>
                                        </p:tav>
                                        <p:tav tm="100000">
                                          <p:val>
                                            <p:strVal val="#ppt_x"/>
                                          </p:val>
                                        </p:tav>
                                      </p:tavLst>
                                    </p:anim>
                                    <p:anim calcmode="lin" valueType="num">
                                      <p:cBhvr additive="base">
                                        <p:cTn id="20" dur="500" fill="hold"/>
                                        <p:tgtEl>
                                          <p:spTgt spid="35866"/>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35844"/>
                                        </p:tgtEl>
                                        <p:attrNameLst>
                                          <p:attrName>style.visibility</p:attrName>
                                        </p:attrNameLst>
                                      </p:cBhvr>
                                      <p:to>
                                        <p:strVal val="visible"/>
                                      </p:to>
                                    </p:set>
                                    <p:animEffect transition="in" filter="dissolve">
                                      <p:cBhvr>
                                        <p:cTn id="25" dur="500"/>
                                        <p:tgtEl>
                                          <p:spTgt spid="35844"/>
                                        </p:tgtEl>
                                      </p:cBhvr>
                                    </p:animEffect>
                                  </p:childTnLst>
                                </p:cTn>
                              </p:par>
                            </p:childTnLst>
                          </p:cTn>
                        </p:par>
                      </p:childTnLst>
                    </p:cTn>
                  </p:par>
                  <p:par>
                    <p:cTn id="26" fill="hold">
                      <p:stCondLst>
                        <p:cond delay="indefinite"/>
                      </p:stCondLst>
                      <p:childTnLst>
                        <p:par>
                          <p:cTn id="27" fill="hold">
                            <p:stCondLst>
                              <p:cond delay="0"/>
                            </p:stCondLst>
                            <p:childTnLst>
                              <p:par>
                                <p:cTn id="28" presetID="18" presetClass="entr" presetSubtype="3" fill="hold" grpId="0" nodeType="clickEffect">
                                  <p:stCondLst>
                                    <p:cond delay="0"/>
                                  </p:stCondLst>
                                  <p:childTnLst>
                                    <p:set>
                                      <p:cBhvr>
                                        <p:cTn id="29" dur="1" fill="hold">
                                          <p:stCondLst>
                                            <p:cond delay="0"/>
                                          </p:stCondLst>
                                        </p:cTn>
                                        <p:tgtEl>
                                          <p:spTgt spid="35845"/>
                                        </p:tgtEl>
                                        <p:attrNameLst>
                                          <p:attrName>style.visibility</p:attrName>
                                        </p:attrNameLst>
                                      </p:cBhvr>
                                      <p:to>
                                        <p:strVal val="visible"/>
                                      </p:to>
                                    </p:set>
                                    <p:animEffect transition="in" filter="strips(upRight)">
                                      <p:cBhvr>
                                        <p:cTn id="30" dur="500"/>
                                        <p:tgtEl>
                                          <p:spTgt spid="35845"/>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nodeType="clickEffect">
                                  <p:stCondLst>
                                    <p:cond delay="0"/>
                                  </p:stCondLst>
                                  <p:childTnLst>
                                    <p:set>
                                      <p:cBhvr>
                                        <p:cTn id="34" dur="1" fill="hold">
                                          <p:stCondLst>
                                            <p:cond delay="0"/>
                                          </p:stCondLst>
                                        </p:cTn>
                                        <p:tgtEl>
                                          <p:spTgt spid="35867"/>
                                        </p:tgtEl>
                                        <p:attrNameLst>
                                          <p:attrName>style.visibility</p:attrName>
                                        </p:attrNameLst>
                                      </p:cBhvr>
                                      <p:to>
                                        <p:strVal val="visible"/>
                                      </p:to>
                                    </p:set>
                                    <p:animEffect transition="in" filter="wipe(up)">
                                      <p:cBhvr>
                                        <p:cTn id="35" dur="500"/>
                                        <p:tgtEl>
                                          <p:spTgt spid="35867"/>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12" fill="hold" grpId="0" nodeType="clickEffect">
                                  <p:stCondLst>
                                    <p:cond delay="0"/>
                                  </p:stCondLst>
                                  <p:childTnLst>
                                    <p:set>
                                      <p:cBhvr>
                                        <p:cTn id="39" dur="1" fill="hold">
                                          <p:stCondLst>
                                            <p:cond delay="0"/>
                                          </p:stCondLst>
                                        </p:cTn>
                                        <p:tgtEl>
                                          <p:spTgt spid="35848"/>
                                        </p:tgtEl>
                                        <p:attrNameLst>
                                          <p:attrName>style.visibility</p:attrName>
                                        </p:attrNameLst>
                                      </p:cBhvr>
                                      <p:to>
                                        <p:strVal val="visible"/>
                                      </p:to>
                                    </p:set>
                                    <p:anim calcmode="lin" valueType="num">
                                      <p:cBhvr additive="base">
                                        <p:cTn id="40" dur="500" fill="hold"/>
                                        <p:tgtEl>
                                          <p:spTgt spid="35848"/>
                                        </p:tgtEl>
                                        <p:attrNameLst>
                                          <p:attrName>ppt_x</p:attrName>
                                        </p:attrNameLst>
                                      </p:cBhvr>
                                      <p:tavLst>
                                        <p:tav tm="0">
                                          <p:val>
                                            <p:strVal val="0-#ppt_w/2"/>
                                          </p:val>
                                        </p:tav>
                                        <p:tav tm="100000">
                                          <p:val>
                                            <p:strVal val="#ppt_x"/>
                                          </p:val>
                                        </p:tav>
                                      </p:tavLst>
                                    </p:anim>
                                    <p:anim calcmode="lin" valueType="num">
                                      <p:cBhvr additive="base">
                                        <p:cTn id="41" dur="500" fill="hold"/>
                                        <p:tgtEl>
                                          <p:spTgt spid="35848"/>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2" fill="hold" grpId="0" nodeType="clickEffect">
                                  <p:stCondLst>
                                    <p:cond delay="0"/>
                                  </p:stCondLst>
                                  <p:childTnLst>
                                    <p:set>
                                      <p:cBhvr>
                                        <p:cTn id="45" dur="1" fill="hold">
                                          <p:stCondLst>
                                            <p:cond delay="0"/>
                                          </p:stCondLst>
                                        </p:cTn>
                                        <p:tgtEl>
                                          <p:spTgt spid="35849"/>
                                        </p:tgtEl>
                                        <p:attrNameLst>
                                          <p:attrName>style.visibility</p:attrName>
                                        </p:attrNameLst>
                                      </p:cBhvr>
                                      <p:to>
                                        <p:strVal val="visible"/>
                                      </p:to>
                                    </p:set>
                                    <p:anim calcmode="lin" valueType="num">
                                      <p:cBhvr additive="base">
                                        <p:cTn id="46" dur="500" fill="hold"/>
                                        <p:tgtEl>
                                          <p:spTgt spid="35849"/>
                                        </p:tgtEl>
                                        <p:attrNameLst>
                                          <p:attrName>ppt_x</p:attrName>
                                        </p:attrNameLst>
                                      </p:cBhvr>
                                      <p:tavLst>
                                        <p:tav tm="0">
                                          <p:val>
                                            <p:strVal val="1+#ppt_w/2"/>
                                          </p:val>
                                        </p:tav>
                                        <p:tav tm="100000">
                                          <p:val>
                                            <p:strVal val="#ppt_x"/>
                                          </p:val>
                                        </p:tav>
                                      </p:tavLst>
                                    </p:anim>
                                    <p:anim calcmode="lin" valueType="num">
                                      <p:cBhvr additive="base">
                                        <p:cTn id="47" dur="500" fill="hold"/>
                                        <p:tgtEl>
                                          <p:spTgt spid="35849"/>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8" fill="hold" grpId="0" nodeType="clickEffect">
                                  <p:stCondLst>
                                    <p:cond delay="0"/>
                                  </p:stCondLst>
                                  <p:childTnLst>
                                    <p:set>
                                      <p:cBhvr>
                                        <p:cTn id="51" dur="1" fill="hold">
                                          <p:stCondLst>
                                            <p:cond delay="0"/>
                                          </p:stCondLst>
                                        </p:cTn>
                                        <p:tgtEl>
                                          <p:spTgt spid="35850"/>
                                        </p:tgtEl>
                                        <p:attrNameLst>
                                          <p:attrName>style.visibility</p:attrName>
                                        </p:attrNameLst>
                                      </p:cBhvr>
                                      <p:to>
                                        <p:strVal val="visible"/>
                                      </p:to>
                                    </p:set>
                                    <p:anim calcmode="lin" valueType="num">
                                      <p:cBhvr additive="base">
                                        <p:cTn id="52" dur="500" fill="hold"/>
                                        <p:tgtEl>
                                          <p:spTgt spid="35850"/>
                                        </p:tgtEl>
                                        <p:attrNameLst>
                                          <p:attrName>ppt_x</p:attrName>
                                        </p:attrNameLst>
                                      </p:cBhvr>
                                      <p:tavLst>
                                        <p:tav tm="0">
                                          <p:val>
                                            <p:strVal val="0-#ppt_w/2"/>
                                          </p:val>
                                        </p:tav>
                                        <p:tav tm="100000">
                                          <p:val>
                                            <p:strVal val="#ppt_x"/>
                                          </p:val>
                                        </p:tav>
                                      </p:tavLst>
                                    </p:anim>
                                    <p:anim calcmode="lin" valueType="num">
                                      <p:cBhvr additive="base">
                                        <p:cTn id="53" dur="500" fill="hold"/>
                                        <p:tgtEl>
                                          <p:spTgt spid="35850"/>
                                        </p:tgtEl>
                                        <p:attrNameLst>
                                          <p:attrName>ppt_y</p:attrName>
                                        </p:attrNameLst>
                                      </p:cBhvr>
                                      <p:tavLst>
                                        <p:tav tm="0">
                                          <p:val>
                                            <p:strVal val="#ppt_y"/>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12" presetClass="entr" presetSubtype="8" fill="hold" nodeType="clickEffect">
                                  <p:stCondLst>
                                    <p:cond delay="0"/>
                                  </p:stCondLst>
                                  <p:childTnLst>
                                    <p:set>
                                      <p:cBhvr>
                                        <p:cTn id="57" dur="1" fill="hold">
                                          <p:stCondLst>
                                            <p:cond delay="0"/>
                                          </p:stCondLst>
                                        </p:cTn>
                                        <p:tgtEl>
                                          <p:spTgt spid="35851"/>
                                        </p:tgtEl>
                                        <p:attrNameLst>
                                          <p:attrName>style.visibility</p:attrName>
                                        </p:attrNameLst>
                                      </p:cBhvr>
                                      <p:to>
                                        <p:strVal val="visible"/>
                                      </p:to>
                                    </p:set>
                                    <p:animEffect transition="in" filter="slide(fromLeft)">
                                      <p:cBhvr>
                                        <p:cTn id="58" dur="500"/>
                                        <p:tgtEl>
                                          <p:spTgt spid="35851"/>
                                        </p:tgtEl>
                                      </p:cBhvr>
                                    </p:animEffect>
                                  </p:childTnLst>
                                </p:cTn>
                              </p:par>
                            </p:childTnLst>
                          </p:cTn>
                        </p:par>
                      </p:childTnLst>
                    </p:cTn>
                  </p:par>
                  <p:par>
                    <p:cTn id="59" fill="hold">
                      <p:stCondLst>
                        <p:cond delay="indefinite"/>
                      </p:stCondLst>
                      <p:childTnLst>
                        <p:par>
                          <p:cTn id="60" fill="hold">
                            <p:stCondLst>
                              <p:cond delay="0"/>
                            </p:stCondLst>
                            <p:childTnLst>
                              <p:par>
                                <p:cTn id="61" presetID="4" presetClass="entr" presetSubtype="32" fill="hold" grpId="0" nodeType="clickEffect">
                                  <p:stCondLst>
                                    <p:cond delay="0"/>
                                  </p:stCondLst>
                                  <p:childTnLst>
                                    <p:set>
                                      <p:cBhvr>
                                        <p:cTn id="62" dur="1" fill="hold">
                                          <p:stCondLst>
                                            <p:cond delay="0"/>
                                          </p:stCondLst>
                                        </p:cTn>
                                        <p:tgtEl>
                                          <p:spTgt spid="35852"/>
                                        </p:tgtEl>
                                        <p:attrNameLst>
                                          <p:attrName>style.visibility</p:attrName>
                                        </p:attrNameLst>
                                      </p:cBhvr>
                                      <p:to>
                                        <p:strVal val="visible"/>
                                      </p:to>
                                    </p:set>
                                    <p:animEffect transition="in" filter="box(out)">
                                      <p:cBhvr>
                                        <p:cTn id="63" dur="500"/>
                                        <p:tgtEl>
                                          <p:spTgt spid="35852"/>
                                        </p:tgtEl>
                                      </p:cBhvr>
                                    </p:animEffect>
                                  </p:childTnLst>
                                </p:cTn>
                              </p:par>
                            </p:childTnLst>
                          </p:cTn>
                        </p:par>
                      </p:childTnLst>
                    </p:cTn>
                  </p:par>
                  <p:par>
                    <p:cTn id="64" fill="hold">
                      <p:stCondLst>
                        <p:cond delay="indefinite"/>
                      </p:stCondLst>
                      <p:childTnLst>
                        <p:par>
                          <p:cTn id="65" fill="hold">
                            <p:stCondLst>
                              <p:cond delay="0"/>
                            </p:stCondLst>
                            <p:childTnLst>
                              <p:par>
                                <p:cTn id="66" presetID="12" presetClass="entr" presetSubtype="8" fill="hold" nodeType="clickEffect">
                                  <p:stCondLst>
                                    <p:cond delay="0"/>
                                  </p:stCondLst>
                                  <p:childTnLst>
                                    <p:set>
                                      <p:cBhvr>
                                        <p:cTn id="67" dur="1" fill="hold">
                                          <p:stCondLst>
                                            <p:cond delay="0"/>
                                          </p:stCondLst>
                                        </p:cTn>
                                        <p:tgtEl>
                                          <p:spTgt spid="35868"/>
                                        </p:tgtEl>
                                        <p:attrNameLst>
                                          <p:attrName>style.visibility</p:attrName>
                                        </p:attrNameLst>
                                      </p:cBhvr>
                                      <p:to>
                                        <p:strVal val="visible"/>
                                      </p:to>
                                    </p:set>
                                    <p:animEffect transition="in" filter="slide(fromLeft)">
                                      <p:cBhvr>
                                        <p:cTn id="68" dur="500"/>
                                        <p:tgtEl>
                                          <p:spTgt spid="35868"/>
                                        </p:tgtEl>
                                      </p:cBhvr>
                                    </p:animEffect>
                                  </p:childTnLst>
                                </p:cTn>
                              </p:par>
                            </p:childTnLst>
                          </p:cTn>
                        </p:par>
                      </p:childTnLst>
                    </p:cTn>
                  </p:par>
                  <p:par>
                    <p:cTn id="69" fill="hold">
                      <p:stCondLst>
                        <p:cond delay="indefinite"/>
                      </p:stCondLst>
                      <p:childTnLst>
                        <p:par>
                          <p:cTn id="70" fill="hold">
                            <p:stCondLst>
                              <p:cond delay="0"/>
                            </p:stCondLst>
                            <p:childTnLst>
                              <p:par>
                                <p:cTn id="71" presetID="12" presetClass="entr" presetSubtype="8" fill="hold" nodeType="clickEffect">
                                  <p:stCondLst>
                                    <p:cond delay="0"/>
                                  </p:stCondLst>
                                  <p:childTnLst>
                                    <p:set>
                                      <p:cBhvr>
                                        <p:cTn id="72" dur="1" fill="hold">
                                          <p:stCondLst>
                                            <p:cond delay="0"/>
                                          </p:stCondLst>
                                        </p:cTn>
                                        <p:tgtEl>
                                          <p:spTgt spid="35870"/>
                                        </p:tgtEl>
                                        <p:attrNameLst>
                                          <p:attrName>style.visibility</p:attrName>
                                        </p:attrNameLst>
                                      </p:cBhvr>
                                      <p:to>
                                        <p:strVal val="visible"/>
                                      </p:to>
                                    </p:set>
                                    <p:animEffect transition="in" filter="slide(fromLeft)">
                                      <p:cBhvr>
                                        <p:cTn id="73" dur="500"/>
                                        <p:tgtEl>
                                          <p:spTgt spid="35870"/>
                                        </p:tgtEl>
                                      </p:cBhvr>
                                    </p:animEffect>
                                  </p:childTnLst>
                                </p:cTn>
                              </p:par>
                            </p:childTnLst>
                          </p:cTn>
                        </p:par>
                      </p:childTnLst>
                    </p:cTn>
                  </p:par>
                  <p:par>
                    <p:cTn id="74" fill="hold">
                      <p:stCondLst>
                        <p:cond delay="indefinite"/>
                      </p:stCondLst>
                      <p:childTnLst>
                        <p:par>
                          <p:cTn id="75" fill="hold">
                            <p:stCondLst>
                              <p:cond delay="0"/>
                            </p:stCondLst>
                            <p:childTnLst>
                              <p:par>
                                <p:cTn id="76" presetID="23" presetClass="entr" presetSubtype="16" fill="hold" nodeType="clickEffect">
                                  <p:stCondLst>
                                    <p:cond delay="0"/>
                                  </p:stCondLst>
                                  <p:childTnLst>
                                    <p:set>
                                      <p:cBhvr>
                                        <p:cTn id="77" dur="1" fill="hold">
                                          <p:stCondLst>
                                            <p:cond delay="0"/>
                                          </p:stCondLst>
                                        </p:cTn>
                                        <p:tgtEl>
                                          <p:spTgt spid="35874"/>
                                        </p:tgtEl>
                                        <p:attrNameLst>
                                          <p:attrName>style.visibility</p:attrName>
                                        </p:attrNameLst>
                                      </p:cBhvr>
                                      <p:to>
                                        <p:strVal val="visible"/>
                                      </p:to>
                                    </p:set>
                                    <p:anim calcmode="lin" valueType="num">
                                      <p:cBhvr>
                                        <p:cTn id="78" dur="500" fill="hold"/>
                                        <p:tgtEl>
                                          <p:spTgt spid="35874"/>
                                        </p:tgtEl>
                                        <p:attrNameLst>
                                          <p:attrName>ppt_w</p:attrName>
                                        </p:attrNameLst>
                                      </p:cBhvr>
                                      <p:tavLst>
                                        <p:tav tm="0">
                                          <p:val>
                                            <p:fltVal val="0"/>
                                          </p:val>
                                        </p:tav>
                                        <p:tav tm="100000">
                                          <p:val>
                                            <p:strVal val="#ppt_w"/>
                                          </p:val>
                                        </p:tav>
                                      </p:tavLst>
                                    </p:anim>
                                    <p:anim calcmode="lin" valueType="num">
                                      <p:cBhvr>
                                        <p:cTn id="79" dur="500" fill="hold"/>
                                        <p:tgtEl>
                                          <p:spTgt spid="35874"/>
                                        </p:tgtEl>
                                        <p:attrNameLst>
                                          <p:attrName>ppt_h</p:attrName>
                                        </p:attrNameLst>
                                      </p:cBhvr>
                                      <p:tavLst>
                                        <p:tav tm="0">
                                          <p:val>
                                            <p:fltVal val="0"/>
                                          </p:val>
                                        </p:tav>
                                        <p:tav tm="100000">
                                          <p:val>
                                            <p:strVal val="#ppt_h"/>
                                          </p:val>
                                        </p:tav>
                                      </p:tavLst>
                                    </p:anim>
                                  </p:childTnLst>
                                </p:cTn>
                              </p:par>
                            </p:childTnLst>
                          </p:cTn>
                        </p:par>
                      </p:childTnLst>
                    </p:cTn>
                  </p:par>
                  <p:par>
                    <p:cTn id="80" fill="hold">
                      <p:stCondLst>
                        <p:cond delay="indefinite"/>
                      </p:stCondLst>
                      <p:childTnLst>
                        <p:par>
                          <p:cTn id="81" fill="hold">
                            <p:stCondLst>
                              <p:cond delay="0"/>
                            </p:stCondLst>
                            <p:childTnLst>
                              <p:par>
                                <p:cTn id="82" presetID="23" presetClass="entr" presetSubtype="32" fill="hold" nodeType="clickEffect">
                                  <p:stCondLst>
                                    <p:cond delay="0"/>
                                  </p:stCondLst>
                                  <p:childTnLst>
                                    <p:set>
                                      <p:cBhvr>
                                        <p:cTn id="83" dur="1" fill="hold">
                                          <p:stCondLst>
                                            <p:cond delay="0"/>
                                          </p:stCondLst>
                                        </p:cTn>
                                        <p:tgtEl>
                                          <p:spTgt spid="35876"/>
                                        </p:tgtEl>
                                        <p:attrNameLst>
                                          <p:attrName>style.visibility</p:attrName>
                                        </p:attrNameLst>
                                      </p:cBhvr>
                                      <p:to>
                                        <p:strVal val="visible"/>
                                      </p:to>
                                    </p:set>
                                    <p:anim calcmode="lin" valueType="num">
                                      <p:cBhvr>
                                        <p:cTn id="84" dur="500" fill="hold"/>
                                        <p:tgtEl>
                                          <p:spTgt spid="35876"/>
                                        </p:tgtEl>
                                        <p:attrNameLst>
                                          <p:attrName>ppt_w</p:attrName>
                                        </p:attrNameLst>
                                      </p:cBhvr>
                                      <p:tavLst>
                                        <p:tav tm="0">
                                          <p:val>
                                            <p:strVal val="4*#ppt_w"/>
                                          </p:val>
                                        </p:tav>
                                        <p:tav tm="100000">
                                          <p:val>
                                            <p:strVal val="#ppt_w"/>
                                          </p:val>
                                        </p:tav>
                                      </p:tavLst>
                                    </p:anim>
                                    <p:anim calcmode="lin" valueType="num">
                                      <p:cBhvr>
                                        <p:cTn id="85" dur="500" fill="hold"/>
                                        <p:tgtEl>
                                          <p:spTgt spid="35876"/>
                                        </p:tgtEl>
                                        <p:attrNameLst>
                                          <p:attrName>ppt_h</p:attrName>
                                        </p:attrNameLst>
                                      </p:cBhvr>
                                      <p:tavLst>
                                        <p:tav tm="0">
                                          <p:val>
                                            <p:strVal val="4*#ppt_h"/>
                                          </p:val>
                                        </p:tav>
                                        <p:tav tm="100000">
                                          <p:val>
                                            <p:strVal val="#ppt_h"/>
                                          </p:val>
                                        </p:tav>
                                      </p:tavLst>
                                    </p:anim>
                                  </p:childTnLst>
                                </p:cTn>
                              </p:par>
                            </p:childTnLst>
                          </p:cTn>
                        </p:par>
                      </p:childTnLst>
                    </p:cTn>
                  </p:par>
                  <p:par>
                    <p:cTn id="86" fill="hold">
                      <p:stCondLst>
                        <p:cond delay="indefinite"/>
                      </p:stCondLst>
                      <p:childTnLst>
                        <p:par>
                          <p:cTn id="87" fill="hold">
                            <p:stCondLst>
                              <p:cond delay="0"/>
                            </p:stCondLst>
                            <p:childTnLst>
                              <p:par>
                                <p:cTn id="88" presetID="2" presetClass="entr" presetSubtype="12" fill="hold" nodeType="clickEffect">
                                  <p:stCondLst>
                                    <p:cond delay="0"/>
                                  </p:stCondLst>
                                  <p:childTnLst>
                                    <p:set>
                                      <p:cBhvr>
                                        <p:cTn id="89" dur="1" fill="hold">
                                          <p:stCondLst>
                                            <p:cond delay="0"/>
                                          </p:stCondLst>
                                        </p:cTn>
                                        <p:tgtEl>
                                          <p:spTgt spid="35859"/>
                                        </p:tgtEl>
                                        <p:attrNameLst>
                                          <p:attrName>style.visibility</p:attrName>
                                        </p:attrNameLst>
                                      </p:cBhvr>
                                      <p:to>
                                        <p:strVal val="visible"/>
                                      </p:to>
                                    </p:set>
                                    <p:anim calcmode="lin" valueType="num">
                                      <p:cBhvr additive="base">
                                        <p:cTn id="90" dur="500" fill="hold"/>
                                        <p:tgtEl>
                                          <p:spTgt spid="35859"/>
                                        </p:tgtEl>
                                        <p:attrNameLst>
                                          <p:attrName>ppt_x</p:attrName>
                                        </p:attrNameLst>
                                      </p:cBhvr>
                                      <p:tavLst>
                                        <p:tav tm="0">
                                          <p:val>
                                            <p:strVal val="0-#ppt_w/2"/>
                                          </p:val>
                                        </p:tav>
                                        <p:tav tm="100000">
                                          <p:val>
                                            <p:strVal val="#ppt_x"/>
                                          </p:val>
                                        </p:tav>
                                      </p:tavLst>
                                    </p:anim>
                                    <p:anim calcmode="lin" valueType="num">
                                      <p:cBhvr additive="base">
                                        <p:cTn id="91" dur="500" fill="hold"/>
                                        <p:tgtEl>
                                          <p:spTgt spid="3585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autoUpdateAnimBg="0"/>
      <p:bldP spid="35845" grpId="0" animBg="1"/>
      <p:bldP spid="35848" grpId="0" autoUpdateAnimBg="0"/>
      <p:bldP spid="35849" grpId="0" autoUpdateAnimBg="0"/>
      <p:bldP spid="35850" grpId="0" autoUpdateAnimBg="0"/>
      <p:bldP spid="35852" grpId="0" autoUpdateAnimBg="0"/>
      <p:bldP spid="35865" grpId="0" autoUpdateAnimBg="0"/>
      <p:bldP spid="35866"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 name="5 Marcador de número de diapositiva"/>
          <p:cNvSpPr>
            <a:spLocks noGrp="1"/>
          </p:cNvSpPr>
          <p:nvPr>
            <p:ph type="sldNum" sz="quarter" idx="12"/>
          </p:nvPr>
        </p:nvSpPr>
        <p:spPr/>
        <p:txBody>
          <a:bodyPr/>
          <a:lstStyle/>
          <a:p>
            <a:fld id="{9547653F-3E0C-40AE-BD04-CF1F41D9563C}" type="slidenum">
              <a:rPr lang="en-US"/>
              <a:pPr/>
              <a:t>29</a:t>
            </a:fld>
            <a:endParaRPr lang="en-US"/>
          </a:p>
        </p:txBody>
      </p:sp>
      <p:sp>
        <p:nvSpPr>
          <p:cNvPr id="36866" name="Rectangle 2"/>
          <p:cNvSpPr>
            <a:spLocks noGrp="1" noChangeArrowheads="1"/>
          </p:cNvSpPr>
          <p:nvPr>
            <p:ph type="title"/>
          </p:nvPr>
        </p:nvSpPr>
        <p:spPr>
          <a:xfrm>
            <a:off x="590550" y="0"/>
            <a:ext cx="7048500" cy="781050"/>
          </a:xfrm>
        </p:spPr>
        <p:txBody>
          <a:bodyPr/>
          <a:lstStyle/>
          <a:p>
            <a:pPr algn="l"/>
            <a:r>
              <a:rPr lang="es-ES_tradnl" sz="2400"/>
              <a:t>MÍNIMOS CUADRADOS (Ajuste lineal de </a:t>
            </a:r>
            <a:r>
              <a:rPr lang="es-ES_tradnl" sz="2400" i="1"/>
              <a:t>N</a:t>
            </a:r>
            <a:r>
              <a:rPr lang="es-ES_tradnl" sz="2400"/>
              <a:t> puntos)</a:t>
            </a:r>
          </a:p>
        </p:txBody>
      </p:sp>
      <p:grpSp>
        <p:nvGrpSpPr>
          <p:cNvPr id="36888" name="Group 24"/>
          <p:cNvGrpSpPr>
            <a:grpSpLocks/>
          </p:cNvGrpSpPr>
          <p:nvPr/>
        </p:nvGrpSpPr>
        <p:grpSpPr bwMode="auto">
          <a:xfrm>
            <a:off x="7315200" y="0"/>
            <a:ext cx="1828800" cy="1828800"/>
            <a:chOff x="4608" y="0"/>
            <a:chExt cx="1152" cy="1152"/>
          </a:xfrm>
        </p:grpSpPr>
        <p:pic>
          <p:nvPicPr>
            <p:cNvPr id="36889" name="Picture 25" descr="AntonioB05"/>
            <p:cNvPicPr>
              <a:picLocks noChangeAspect="1" noChangeArrowheads="1"/>
            </p:cNvPicPr>
            <p:nvPr/>
          </p:nvPicPr>
          <p:blipFill>
            <a:blip r:embed="rId3" cstate="print"/>
            <a:srcRect/>
            <a:stretch>
              <a:fillRect/>
            </a:stretch>
          </p:blipFill>
          <p:spPr bwMode="auto">
            <a:xfrm>
              <a:off x="5338" y="0"/>
              <a:ext cx="422" cy="566"/>
            </a:xfrm>
            <a:prstGeom prst="rect">
              <a:avLst/>
            </a:prstGeom>
            <a:noFill/>
          </p:spPr>
        </p:pic>
        <p:grpSp>
          <p:nvGrpSpPr>
            <p:cNvPr id="36890" name="Group 26"/>
            <p:cNvGrpSpPr>
              <a:grpSpLocks/>
            </p:cNvGrpSpPr>
            <p:nvPr/>
          </p:nvGrpSpPr>
          <p:grpSpPr bwMode="auto">
            <a:xfrm rot="5400000">
              <a:off x="4608" y="0"/>
              <a:ext cx="1152" cy="1152"/>
              <a:chOff x="0" y="0"/>
              <a:chExt cx="1152" cy="1152"/>
            </a:xfrm>
          </p:grpSpPr>
          <p:sp>
            <p:nvSpPr>
              <p:cNvPr id="36891" name="AutoShape 27"/>
              <p:cNvSpPr>
                <a:spLocks noChangeArrowheads="1"/>
              </p:cNvSpPr>
              <p:nvPr/>
            </p:nvSpPr>
            <p:spPr bwMode="auto">
              <a:xfrm flipV="1">
                <a:off x="0" y="0"/>
                <a:ext cx="1080" cy="1080"/>
              </a:xfrm>
              <a:prstGeom prst="rtTriangle">
                <a:avLst/>
              </a:prstGeom>
              <a:solidFill>
                <a:schemeClr val="accent1"/>
              </a:solidFill>
              <a:ln w="9525">
                <a:solidFill>
                  <a:schemeClr val="tx1"/>
                </a:solidFill>
                <a:miter lim="800000"/>
                <a:headEnd/>
                <a:tailEnd/>
              </a:ln>
              <a:effectLst/>
            </p:spPr>
            <p:txBody>
              <a:bodyPr wrap="none" anchor="ctr"/>
              <a:lstStyle/>
              <a:p>
                <a:endParaRPr lang="es-ES"/>
              </a:p>
            </p:txBody>
          </p:sp>
          <p:sp>
            <p:nvSpPr>
              <p:cNvPr id="36892" name="Line 28"/>
              <p:cNvSpPr>
                <a:spLocks noChangeShapeType="1"/>
              </p:cNvSpPr>
              <p:nvPr/>
            </p:nvSpPr>
            <p:spPr bwMode="auto">
              <a:xfrm flipH="1">
                <a:off x="0" y="0"/>
                <a:ext cx="960" cy="960"/>
              </a:xfrm>
              <a:prstGeom prst="line">
                <a:avLst/>
              </a:prstGeom>
              <a:noFill/>
              <a:ln w="38100">
                <a:solidFill>
                  <a:srgbClr val="00CC00"/>
                </a:solidFill>
                <a:round/>
                <a:headEnd/>
                <a:tailEnd/>
              </a:ln>
              <a:effectLst/>
            </p:spPr>
            <p:txBody>
              <a:bodyPr wrap="none" anchor="ctr"/>
              <a:lstStyle/>
              <a:p>
                <a:endParaRPr lang="es-ES"/>
              </a:p>
            </p:txBody>
          </p:sp>
          <p:sp>
            <p:nvSpPr>
              <p:cNvPr id="36893" name="Line 29"/>
              <p:cNvSpPr>
                <a:spLocks noChangeShapeType="1"/>
              </p:cNvSpPr>
              <p:nvPr/>
            </p:nvSpPr>
            <p:spPr bwMode="auto">
              <a:xfrm flipH="1">
                <a:off x="0" y="0"/>
                <a:ext cx="1152" cy="1152"/>
              </a:xfrm>
              <a:prstGeom prst="line">
                <a:avLst/>
              </a:prstGeom>
              <a:noFill/>
              <a:ln w="38100">
                <a:solidFill>
                  <a:srgbClr val="6600FF"/>
                </a:solidFill>
                <a:round/>
                <a:headEnd/>
                <a:tailEnd/>
              </a:ln>
              <a:effectLst/>
            </p:spPr>
            <p:txBody>
              <a:bodyPr wrap="none" anchor="ctr"/>
              <a:lstStyle/>
              <a:p>
                <a:endParaRPr lang="es-ES"/>
              </a:p>
            </p:txBody>
          </p:sp>
          <p:sp>
            <p:nvSpPr>
              <p:cNvPr id="36894" name="Line 30"/>
              <p:cNvSpPr>
                <a:spLocks noChangeShapeType="1"/>
              </p:cNvSpPr>
              <p:nvPr/>
            </p:nvSpPr>
            <p:spPr bwMode="auto">
              <a:xfrm flipH="1">
                <a:off x="0" y="0"/>
                <a:ext cx="768" cy="768"/>
              </a:xfrm>
              <a:prstGeom prst="line">
                <a:avLst/>
              </a:prstGeom>
              <a:noFill/>
              <a:ln w="38100">
                <a:solidFill>
                  <a:srgbClr val="FFFF00"/>
                </a:solidFill>
                <a:round/>
                <a:headEnd/>
                <a:tailEnd/>
              </a:ln>
              <a:effectLst/>
            </p:spPr>
            <p:txBody>
              <a:bodyPr wrap="none" anchor="ctr"/>
              <a:lstStyle/>
              <a:p>
                <a:endParaRPr lang="es-ES"/>
              </a:p>
            </p:txBody>
          </p:sp>
        </p:grpSp>
      </p:grpSp>
      <p:graphicFrame>
        <p:nvGraphicFramePr>
          <p:cNvPr id="36895" name="Object 31"/>
          <p:cNvGraphicFramePr>
            <a:graphicFrameLocks noChangeAspect="1"/>
          </p:cNvGraphicFramePr>
          <p:nvPr/>
        </p:nvGraphicFramePr>
        <p:xfrm>
          <a:off x="1809750" y="1200150"/>
          <a:ext cx="1905000" cy="620713"/>
        </p:xfrm>
        <a:graphic>
          <a:graphicData uri="http://schemas.openxmlformats.org/presentationml/2006/ole">
            <p:oleObj spid="_x0000_s36895" name="Ecuación" r:id="rId4" imgW="1904760" imgH="622080" progId="Equation.3">
              <p:embed/>
            </p:oleObj>
          </a:graphicData>
        </a:graphic>
      </p:graphicFrame>
      <p:graphicFrame>
        <p:nvGraphicFramePr>
          <p:cNvPr id="36896" name="Object 32"/>
          <p:cNvGraphicFramePr>
            <a:graphicFrameLocks noChangeAspect="1"/>
          </p:cNvGraphicFramePr>
          <p:nvPr/>
        </p:nvGraphicFramePr>
        <p:xfrm>
          <a:off x="5295900" y="1160463"/>
          <a:ext cx="2070100" cy="673100"/>
        </p:xfrm>
        <a:graphic>
          <a:graphicData uri="http://schemas.openxmlformats.org/presentationml/2006/ole">
            <p:oleObj spid="_x0000_s36896" name="Ecuación" r:id="rId5" imgW="2070000" imgH="672840" progId="Equation.3">
              <p:embed/>
            </p:oleObj>
          </a:graphicData>
        </a:graphic>
      </p:graphicFrame>
      <p:graphicFrame>
        <p:nvGraphicFramePr>
          <p:cNvPr id="36897" name="Object 33"/>
          <p:cNvGraphicFramePr>
            <a:graphicFrameLocks noChangeAspect="1"/>
          </p:cNvGraphicFramePr>
          <p:nvPr/>
        </p:nvGraphicFramePr>
        <p:xfrm>
          <a:off x="2076450" y="2727325"/>
          <a:ext cx="977900" cy="558800"/>
        </p:xfrm>
        <a:graphic>
          <a:graphicData uri="http://schemas.openxmlformats.org/presentationml/2006/ole">
            <p:oleObj spid="_x0000_s36897" name="Ecuación" r:id="rId6" imgW="977760" imgH="558720" progId="Equation.3">
              <p:embed/>
            </p:oleObj>
          </a:graphicData>
        </a:graphic>
      </p:graphicFrame>
      <p:graphicFrame>
        <p:nvGraphicFramePr>
          <p:cNvPr id="36898" name="Object 34"/>
          <p:cNvGraphicFramePr>
            <a:graphicFrameLocks noChangeAspect="1"/>
          </p:cNvGraphicFramePr>
          <p:nvPr/>
        </p:nvGraphicFramePr>
        <p:xfrm>
          <a:off x="3879850" y="2724150"/>
          <a:ext cx="990600" cy="558800"/>
        </p:xfrm>
        <a:graphic>
          <a:graphicData uri="http://schemas.openxmlformats.org/presentationml/2006/ole">
            <p:oleObj spid="_x0000_s36898" name="Ecuación" r:id="rId7" imgW="990360" imgH="558720" progId="Equation.3">
              <p:embed/>
            </p:oleObj>
          </a:graphicData>
        </a:graphic>
      </p:graphicFrame>
      <p:graphicFrame>
        <p:nvGraphicFramePr>
          <p:cNvPr id="36899" name="Object 35"/>
          <p:cNvGraphicFramePr>
            <a:graphicFrameLocks noChangeAspect="1"/>
          </p:cNvGraphicFramePr>
          <p:nvPr/>
        </p:nvGraphicFramePr>
        <p:xfrm>
          <a:off x="5619750" y="2781300"/>
          <a:ext cx="1587500" cy="419100"/>
        </p:xfrm>
        <a:graphic>
          <a:graphicData uri="http://schemas.openxmlformats.org/presentationml/2006/ole">
            <p:oleObj spid="_x0000_s36899" name="Ecuación" r:id="rId8" imgW="1587240" imgH="419040" progId="Equation.3">
              <p:embed/>
            </p:oleObj>
          </a:graphicData>
        </a:graphic>
      </p:graphicFrame>
      <p:graphicFrame>
        <p:nvGraphicFramePr>
          <p:cNvPr id="36900" name="Object 36"/>
          <p:cNvGraphicFramePr>
            <a:graphicFrameLocks noChangeAspect="1"/>
          </p:cNvGraphicFramePr>
          <p:nvPr/>
        </p:nvGraphicFramePr>
        <p:xfrm>
          <a:off x="1943100" y="3505200"/>
          <a:ext cx="2133600" cy="711200"/>
        </p:xfrm>
        <a:graphic>
          <a:graphicData uri="http://schemas.openxmlformats.org/presentationml/2006/ole">
            <p:oleObj spid="_x0000_s36900" name="Ecuación" r:id="rId9" imgW="2133360" imgH="711000" progId="Equation.3">
              <p:embed/>
            </p:oleObj>
          </a:graphicData>
        </a:graphic>
      </p:graphicFrame>
      <p:graphicFrame>
        <p:nvGraphicFramePr>
          <p:cNvPr id="36901" name="Object 37"/>
          <p:cNvGraphicFramePr>
            <a:graphicFrameLocks noChangeAspect="1"/>
          </p:cNvGraphicFramePr>
          <p:nvPr/>
        </p:nvGraphicFramePr>
        <p:xfrm>
          <a:off x="5067300" y="3462338"/>
          <a:ext cx="2082800" cy="711200"/>
        </p:xfrm>
        <a:graphic>
          <a:graphicData uri="http://schemas.openxmlformats.org/presentationml/2006/ole">
            <p:oleObj spid="_x0000_s36901" name="Ecuación" r:id="rId10" imgW="2082600" imgH="711000" progId="Equation.3">
              <p:embed/>
            </p:oleObj>
          </a:graphicData>
        </a:graphic>
      </p:graphicFrame>
      <p:sp>
        <p:nvSpPr>
          <p:cNvPr id="36902" name="Text Box 38"/>
          <p:cNvSpPr txBox="1">
            <a:spLocks noChangeArrowheads="1"/>
          </p:cNvSpPr>
          <p:nvPr/>
        </p:nvSpPr>
        <p:spPr bwMode="auto">
          <a:xfrm>
            <a:off x="2193925" y="2076450"/>
            <a:ext cx="4756150" cy="366713"/>
          </a:xfrm>
          <a:prstGeom prst="rect">
            <a:avLst/>
          </a:prstGeom>
          <a:noFill/>
          <a:ln w="9525">
            <a:noFill/>
            <a:miter lim="800000"/>
            <a:headEnd/>
            <a:tailEnd/>
          </a:ln>
          <a:effectLst/>
        </p:spPr>
        <p:txBody>
          <a:bodyPr wrap="none">
            <a:spAutoFit/>
          </a:bodyPr>
          <a:lstStyle/>
          <a:p>
            <a:r>
              <a:rPr lang="es-ES" sz="1800"/>
              <a:t>DESVIACIONES (ERRORES EN LOS DATOS)</a:t>
            </a:r>
          </a:p>
        </p:txBody>
      </p:sp>
      <p:sp>
        <p:nvSpPr>
          <p:cNvPr id="36903" name="Text Box 39"/>
          <p:cNvSpPr txBox="1">
            <a:spLocks noChangeArrowheads="1"/>
          </p:cNvSpPr>
          <p:nvPr/>
        </p:nvSpPr>
        <p:spPr bwMode="auto">
          <a:xfrm>
            <a:off x="3470275" y="4519613"/>
            <a:ext cx="2335213" cy="336550"/>
          </a:xfrm>
          <a:prstGeom prst="rect">
            <a:avLst/>
          </a:prstGeom>
          <a:noFill/>
          <a:ln w="9525">
            <a:noFill/>
            <a:miter lim="800000"/>
            <a:headEnd/>
            <a:tailEnd/>
          </a:ln>
          <a:effectLst/>
        </p:spPr>
        <p:txBody>
          <a:bodyPr wrap="none">
            <a:spAutoFit/>
          </a:bodyPr>
          <a:lstStyle/>
          <a:p>
            <a:r>
              <a:rPr lang="es-ES" sz="1600"/>
              <a:t>Coeficiente de correlación</a:t>
            </a:r>
          </a:p>
        </p:txBody>
      </p:sp>
      <p:graphicFrame>
        <p:nvGraphicFramePr>
          <p:cNvPr id="36904" name="Object 40"/>
          <p:cNvGraphicFramePr>
            <a:graphicFrameLocks noChangeAspect="1"/>
          </p:cNvGraphicFramePr>
          <p:nvPr>
            <p:ph idx="1"/>
          </p:nvPr>
        </p:nvGraphicFramePr>
        <p:xfrm>
          <a:off x="3206750" y="5070475"/>
          <a:ext cx="2871788" cy="900113"/>
        </p:xfrm>
        <a:graphic>
          <a:graphicData uri="http://schemas.openxmlformats.org/presentationml/2006/ole">
            <p:oleObj spid="_x0000_s36904" name="Ecuación" r:id="rId11" imgW="3809880" imgH="119376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6866"/>
                                        </p:tgtEl>
                                        <p:attrNameLst>
                                          <p:attrName>style.visibility</p:attrName>
                                        </p:attrNameLst>
                                      </p:cBhvr>
                                      <p:to>
                                        <p:strVal val="visible"/>
                                      </p:to>
                                    </p:set>
                                    <p:animEffect transition="in" filter="checkerboard(across)">
                                      <p:cBhvr>
                                        <p:cTn id="7" dur="500"/>
                                        <p:tgtEl>
                                          <p:spTgt spid="3686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6895"/>
                                        </p:tgtEl>
                                        <p:attrNameLst>
                                          <p:attrName>style.visibility</p:attrName>
                                        </p:attrNameLst>
                                      </p:cBhvr>
                                      <p:to>
                                        <p:strVal val="visible"/>
                                      </p:to>
                                    </p:set>
                                    <p:animEffect transition="in" filter="wipe(down)">
                                      <p:cBhvr>
                                        <p:cTn id="12" dur="500"/>
                                        <p:tgtEl>
                                          <p:spTgt spid="3689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6896"/>
                                        </p:tgtEl>
                                        <p:attrNameLst>
                                          <p:attrName>style.visibility</p:attrName>
                                        </p:attrNameLst>
                                      </p:cBhvr>
                                      <p:to>
                                        <p:strVal val="visible"/>
                                      </p:to>
                                    </p:set>
                                    <p:animEffect transition="in" filter="wipe(down)">
                                      <p:cBhvr>
                                        <p:cTn id="17" dur="500"/>
                                        <p:tgtEl>
                                          <p:spTgt spid="3689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6902"/>
                                        </p:tgtEl>
                                        <p:attrNameLst>
                                          <p:attrName>style.visibility</p:attrName>
                                        </p:attrNameLst>
                                      </p:cBhvr>
                                      <p:to>
                                        <p:strVal val="visible"/>
                                      </p:to>
                                    </p:set>
                                    <p:animEffect transition="in" filter="blinds(horizontal)">
                                      <p:cBhvr>
                                        <p:cTn id="22" dur="500"/>
                                        <p:tgtEl>
                                          <p:spTgt spid="36902"/>
                                        </p:tgtEl>
                                      </p:cBhvr>
                                    </p:animEffect>
                                  </p:childTnLst>
                                </p:cTn>
                              </p:par>
                            </p:childTnLst>
                          </p:cTn>
                        </p:par>
                      </p:childTnLst>
                    </p:cTn>
                  </p:par>
                  <p:par>
                    <p:cTn id="23" fill="hold">
                      <p:stCondLst>
                        <p:cond delay="indefinite"/>
                      </p:stCondLst>
                      <p:childTnLst>
                        <p:par>
                          <p:cTn id="24" fill="hold">
                            <p:stCondLst>
                              <p:cond delay="0"/>
                            </p:stCondLst>
                            <p:childTnLst>
                              <p:par>
                                <p:cTn id="25" presetID="13" presetClass="entr" presetSubtype="16" fill="hold" nodeType="clickEffect">
                                  <p:stCondLst>
                                    <p:cond delay="0"/>
                                  </p:stCondLst>
                                  <p:childTnLst>
                                    <p:set>
                                      <p:cBhvr>
                                        <p:cTn id="26" dur="1" fill="hold">
                                          <p:stCondLst>
                                            <p:cond delay="0"/>
                                          </p:stCondLst>
                                        </p:cTn>
                                        <p:tgtEl>
                                          <p:spTgt spid="36897"/>
                                        </p:tgtEl>
                                        <p:attrNameLst>
                                          <p:attrName>style.visibility</p:attrName>
                                        </p:attrNameLst>
                                      </p:cBhvr>
                                      <p:to>
                                        <p:strVal val="visible"/>
                                      </p:to>
                                    </p:set>
                                    <p:animEffect transition="in" filter="plus(in)">
                                      <p:cBhvr>
                                        <p:cTn id="27" dur="2000"/>
                                        <p:tgtEl>
                                          <p:spTgt spid="36897"/>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36898"/>
                                        </p:tgtEl>
                                        <p:attrNameLst>
                                          <p:attrName>style.visibility</p:attrName>
                                        </p:attrNameLst>
                                      </p:cBhvr>
                                      <p:to>
                                        <p:strVal val="visible"/>
                                      </p:to>
                                    </p:set>
                                    <p:animEffect transition="in" filter="diamond(in)">
                                      <p:cBhvr>
                                        <p:cTn id="32" dur="2000"/>
                                        <p:tgtEl>
                                          <p:spTgt spid="36898"/>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6899"/>
                                        </p:tgtEl>
                                        <p:attrNameLst>
                                          <p:attrName>style.visibility</p:attrName>
                                        </p:attrNameLst>
                                      </p:cBhvr>
                                      <p:to>
                                        <p:strVal val="visible"/>
                                      </p:to>
                                    </p:set>
                                    <p:animEffect transition="in" filter="dissolve">
                                      <p:cBhvr>
                                        <p:cTn id="37" dur="500"/>
                                        <p:tgtEl>
                                          <p:spTgt spid="36899"/>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36900"/>
                                        </p:tgtEl>
                                        <p:attrNameLst>
                                          <p:attrName>style.visibility</p:attrName>
                                        </p:attrNameLst>
                                      </p:cBhvr>
                                      <p:to>
                                        <p:strVal val="visible"/>
                                      </p:to>
                                    </p:set>
                                    <p:animEffect transition="in" filter="checkerboard(across)">
                                      <p:cBhvr>
                                        <p:cTn id="42" dur="500"/>
                                        <p:tgtEl>
                                          <p:spTgt spid="36900"/>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12" fill="hold" nodeType="clickEffect">
                                  <p:stCondLst>
                                    <p:cond delay="0"/>
                                  </p:stCondLst>
                                  <p:childTnLst>
                                    <p:set>
                                      <p:cBhvr>
                                        <p:cTn id="46" dur="1" fill="hold">
                                          <p:stCondLst>
                                            <p:cond delay="0"/>
                                          </p:stCondLst>
                                        </p:cTn>
                                        <p:tgtEl>
                                          <p:spTgt spid="36901"/>
                                        </p:tgtEl>
                                        <p:attrNameLst>
                                          <p:attrName>style.visibility</p:attrName>
                                        </p:attrNameLst>
                                      </p:cBhvr>
                                      <p:to>
                                        <p:strVal val="visible"/>
                                      </p:to>
                                    </p:set>
                                    <p:animEffect transition="in" filter="strips(downLeft)">
                                      <p:cBhvr>
                                        <p:cTn id="47" dur="500"/>
                                        <p:tgtEl>
                                          <p:spTgt spid="3690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6903"/>
                                        </p:tgtEl>
                                        <p:attrNameLst>
                                          <p:attrName>style.visibility</p:attrName>
                                        </p:attrNameLst>
                                      </p:cBhvr>
                                      <p:to>
                                        <p:strVal val="visible"/>
                                      </p:to>
                                    </p:set>
                                    <p:animEffect transition="in" filter="wipe(down)">
                                      <p:cBhvr>
                                        <p:cTn id="52" dur="500"/>
                                        <p:tgtEl>
                                          <p:spTgt spid="36903"/>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nodeType="clickEffect">
                                  <p:stCondLst>
                                    <p:cond delay="0"/>
                                  </p:stCondLst>
                                  <p:childTnLst>
                                    <p:set>
                                      <p:cBhvr>
                                        <p:cTn id="56" dur="1" fill="hold">
                                          <p:stCondLst>
                                            <p:cond delay="0"/>
                                          </p:stCondLst>
                                        </p:cTn>
                                        <p:tgtEl>
                                          <p:spTgt spid="36904"/>
                                        </p:tgtEl>
                                        <p:attrNameLst>
                                          <p:attrName>style.visibility</p:attrName>
                                        </p:attrNameLst>
                                      </p:cBhvr>
                                      <p:to>
                                        <p:strVal val="visible"/>
                                      </p:to>
                                    </p:set>
                                    <p:animEffect transition="in" filter="checkerboard(across)">
                                      <p:cBhvr>
                                        <p:cTn id="57" dur="500"/>
                                        <p:tgtEl>
                                          <p:spTgt spid="36904"/>
                                        </p:tgtEl>
                                      </p:cBhvr>
                                    </p:animEffect>
                                  </p:childTnLst>
                                </p:cTn>
                              </p:par>
                            </p:childTnLst>
                          </p:cTn>
                        </p:par>
                      </p:childTnLst>
                    </p:cTn>
                  </p:par>
                  <p:par>
                    <p:cTn id="58" fill="hold">
                      <p:stCondLst>
                        <p:cond delay="indefinite"/>
                      </p:stCondLst>
                      <p:childTnLst>
                        <p:par>
                          <p:cTn id="59" fill="hold">
                            <p:stCondLst>
                              <p:cond delay="0"/>
                            </p:stCondLst>
                            <p:childTnLst>
                              <p:par>
                                <p:cTn id="60" presetID="2" presetClass="entr" presetSubtype="12" fill="hold" nodeType="clickEffect">
                                  <p:stCondLst>
                                    <p:cond delay="0"/>
                                  </p:stCondLst>
                                  <p:childTnLst>
                                    <p:set>
                                      <p:cBhvr>
                                        <p:cTn id="61" dur="1" fill="hold">
                                          <p:stCondLst>
                                            <p:cond delay="0"/>
                                          </p:stCondLst>
                                        </p:cTn>
                                        <p:tgtEl>
                                          <p:spTgt spid="36888"/>
                                        </p:tgtEl>
                                        <p:attrNameLst>
                                          <p:attrName>style.visibility</p:attrName>
                                        </p:attrNameLst>
                                      </p:cBhvr>
                                      <p:to>
                                        <p:strVal val="visible"/>
                                      </p:to>
                                    </p:set>
                                    <p:anim calcmode="lin" valueType="num">
                                      <p:cBhvr additive="base">
                                        <p:cTn id="62" dur="500" fill="hold"/>
                                        <p:tgtEl>
                                          <p:spTgt spid="36888"/>
                                        </p:tgtEl>
                                        <p:attrNameLst>
                                          <p:attrName>ppt_x</p:attrName>
                                        </p:attrNameLst>
                                      </p:cBhvr>
                                      <p:tavLst>
                                        <p:tav tm="0">
                                          <p:val>
                                            <p:strVal val="0-#ppt_w/2"/>
                                          </p:val>
                                        </p:tav>
                                        <p:tav tm="100000">
                                          <p:val>
                                            <p:strVal val="#ppt_x"/>
                                          </p:val>
                                        </p:tav>
                                      </p:tavLst>
                                    </p:anim>
                                    <p:anim calcmode="lin" valueType="num">
                                      <p:cBhvr additive="base">
                                        <p:cTn id="63" dur="500" fill="hold"/>
                                        <p:tgtEl>
                                          <p:spTgt spid="3688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autoUpdateAnimBg="0"/>
      <p:bldP spid="36902" grpId="0"/>
      <p:bldP spid="36903"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 name="5 Marcador de número de diapositiva"/>
          <p:cNvSpPr>
            <a:spLocks noGrp="1"/>
          </p:cNvSpPr>
          <p:nvPr>
            <p:ph type="sldNum" sz="quarter" idx="12"/>
          </p:nvPr>
        </p:nvSpPr>
        <p:spPr/>
        <p:txBody>
          <a:bodyPr/>
          <a:lstStyle/>
          <a:p>
            <a:fld id="{178C45C8-AA4D-46C5-A9A3-0CC08B2B8775}" type="slidenum">
              <a:rPr lang="en-US"/>
              <a:pPr/>
              <a:t>3</a:t>
            </a:fld>
            <a:endParaRPr lang="en-US"/>
          </a:p>
        </p:txBody>
      </p:sp>
      <p:sp>
        <p:nvSpPr>
          <p:cNvPr id="31747" name="Rectangle 3"/>
          <p:cNvSpPr>
            <a:spLocks noGrp="1" noChangeArrowheads="1"/>
          </p:cNvSpPr>
          <p:nvPr>
            <p:ph type="title"/>
          </p:nvPr>
        </p:nvSpPr>
        <p:spPr>
          <a:xfrm>
            <a:off x="280988" y="0"/>
            <a:ext cx="7296150" cy="895350"/>
          </a:xfrm>
          <a:noFill/>
          <a:ln/>
        </p:spPr>
        <p:txBody>
          <a:bodyPr/>
          <a:lstStyle/>
          <a:p>
            <a:r>
              <a:rPr lang="es-ES_tradnl" sz="3600"/>
              <a:t>DISTRIBUCIÓN GAUSSIANA</a:t>
            </a:r>
            <a:endParaRPr lang="es-ES_tradnl"/>
          </a:p>
        </p:txBody>
      </p:sp>
      <p:graphicFrame>
        <p:nvGraphicFramePr>
          <p:cNvPr id="31748" name="Object 4"/>
          <p:cNvGraphicFramePr>
            <a:graphicFrameLocks noChangeAspect="1"/>
          </p:cNvGraphicFramePr>
          <p:nvPr/>
        </p:nvGraphicFramePr>
        <p:xfrm>
          <a:off x="5219700" y="3870325"/>
          <a:ext cx="3448050" cy="976313"/>
        </p:xfrm>
        <a:graphic>
          <a:graphicData uri="http://schemas.openxmlformats.org/presentationml/2006/ole">
            <p:oleObj spid="_x0000_s31748" name="Ecuación" r:id="rId3" imgW="2781000" imgH="787320" progId="Equation.3">
              <p:embed/>
            </p:oleObj>
          </a:graphicData>
        </a:graphic>
      </p:graphicFrame>
      <p:grpSp>
        <p:nvGrpSpPr>
          <p:cNvPr id="31757" name="Group 13"/>
          <p:cNvGrpSpPr>
            <a:grpSpLocks/>
          </p:cNvGrpSpPr>
          <p:nvPr/>
        </p:nvGrpSpPr>
        <p:grpSpPr bwMode="auto">
          <a:xfrm>
            <a:off x="5484813" y="1509713"/>
            <a:ext cx="2935287" cy="1981200"/>
            <a:chOff x="3479" y="2160"/>
            <a:chExt cx="1961" cy="1440"/>
          </a:xfrm>
        </p:grpSpPr>
        <p:graphicFrame>
          <p:nvGraphicFramePr>
            <p:cNvPr id="31749" name="Object 5"/>
            <p:cNvGraphicFramePr>
              <a:graphicFrameLocks noChangeAspect="1"/>
            </p:cNvGraphicFramePr>
            <p:nvPr/>
          </p:nvGraphicFramePr>
          <p:xfrm>
            <a:off x="3494" y="2307"/>
            <a:ext cx="1946" cy="1266"/>
          </p:xfrm>
          <a:graphic>
            <a:graphicData uri="http://schemas.openxmlformats.org/presentationml/2006/ole">
              <p:oleObj spid="_x0000_s31749" name="Documento" r:id="rId4" imgW="3037680" imgH="2050920" progId="Word.Document.8">
                <p:embed/>
              </p:oleObj>
            </a:graphicData>
          </a:graphic>
        </p:graphicFrame>
        <p:sp>
          <p:nvSpPr>
            <p:cNvPr id="31750" name="Rectangle 6"/>
            <p:cNvSpPr>
              <a:spLocks noChangeArrowheads="1"/>
            </p:cNvSpPr>
            <p:nvPr/>
          </p:nvSpPr>
          <p:spPr bwMode="auto">
            <a:xfrm>
              <a:off x="3479" y="2160"/>
              <a:ext cx="1849" cy="1440"/>
            </a:xfrm>
            <a:prstGeom prst="rect">
              <a:avLst/>
            </a:prstGeom>
            <a:noFill/>
            <a:ln w="9525">
              <a:solidFill>
                <a:schemeClr val="tx1"/>
              </a:solidFill>
              <a:miter lim="800000"/>
              <a:headEnd/>
              <a:tailEnd/>
            </a:ln>
            <a:effectLst/>
          </p:spPr>
          <p:txBody>
            <a:bodyPr wrap="none" anchor="ctr"/>
            <a:lstStyle/>
            <a:p>
              <a:endParaRPr lang="es-ES"/>
            </a:p>
          </p:txBody>
        </p:sp>
      </p:grpSp>
      <p:pic>
        <p:nvPicPr>
          <p:cNvPr id="31751" name="Picture 7"/>
          <p:cNvPicPr>
            <a:picLocks noChangeAspect="1" noChangeArrowheads="1"/>
          </p:cNvPicPr>
          <p:nvPr/>
        </p:nvPicPr>
        <p:blipFill>
          <a:blip r:embed="rId5" cstate="print"/>
          <a:srcRect/>
          <a:stretch>
            <a:fillRect/>
          </a:stretch>
        </p:blipFill>
        <p:spPr bwMode="auto">
          <a:xfrm>
            <a:off x="0" y="3584575"/>
            <a:ext cx="5486400" cy="2854325"/>
          </a:xfrm>
          <a:prstGeom prst="rect">
            <a:avLst/>
          </a:prstGeom>
          <a:noFill/>
          <a:ln w="9525">
            <a:noFill/>
            <a:miter lim="800000"/>
            <a:headEnd/>
            <a:tailEnd/>
          </a:ln>
          <a:effectLst/>
        </p:spPr>
      </p:pic>
      <p:pic>
        <p:nvPicPr>
          <p:cNvPr id="31752" name="Picture 8"/>
          <p:cNvPicPr>
            <a:picLocks noChangeAspect="1" noChangeArrowheads="1"/>
          </p:cNvPicPr>
          <p:nvPr/>
        </p:nvPicPr>
        <p:blipFill>
          <a:blip r:embed="rId6" cstate="print"/>
          <a:srcRect/>
          <a:stretch>
            <a:fillRect/>
          </a:stretch>
        </p:blipFill>
        <p:spPr bwMode="auto">
          <a:xfrm>
            <a:off x="0" y="1085850"/>
            <a:ext cx="5486400" cy="2854325"/>
          </a:xfrm>
          <a:prstGeom prst="rect">
            <a:avLst/>
          </a:prstGeom>
          <a:noFill/>
          <a:ln w="9525">
            <a:noFill/>
            <a:miter lim="800000"/>
            <a:headEnd/>
            <a:tailEnd/>
          </a:ln>
          <a:effectLst/>
        </p:spPr>
      </p:pic>
      <p:grpSp>
        <p:nvGrpSpPr>
          <p:cNvPr id="31763" name="Group 19"/>
          <p:cNvGrpSpPr>
            <a:grpSpLocks/>
          </p:cNvGrpSpPr>
          <p:nvPr/>
        </p:nvGrpSpPr>
        <p:grpSpPr bwMode="auto">
          <a:xfrm>
            <a:off x="7315200" y="0"/>
            <a:ext cx="1828800" cy="1828800"/>
            <a:chOff x="4608" y="0"/>
            <a:chExt cx="1152" cy="1152"/>
          </a:xfrm>
        </p:grpSpPr>
        <p:pic>
          <p:nvPicPr>
            <p:cNvPr id="31764" name="Picture 20" descr="AntonioB05"/>
            <p:cNvPicPr>
              <a:picLocks noChangeAspect="1" noChangeArrowheads="1"/>
            </p:cNvPicPr>
            <p:nvPr/>
          </p:nvPicPr>
          <p:blipFill>
            <a:blip r:embed="rId7" cstate="print"/>
            <a:srcRect/>
            <a:stretch>
              <a:fillRect/>
            </a:stretch>
          </p:blipFill>
          <p:spPr bwMode="auto">
            <a:xfrm>
              <a:off x="5338" y="0"/>
              <a:ext cx="422" cy="566"/>
            </a:xfrm>
            <a:prstGeom prst="rect">
              <a:avLst/>
            </a:prstGeom>
            <a:noFill/>
          </p:spPr>
        </p:pic>
        <p:grpSp>
          <p:nvGrpSpPr>
            <p:cNvPr id="31765" name="Group 21"/>
            <p:cNvGrpSpPr>
              <a:grpSpLocks/>
            </p:cNvGrpSpPr>
            <p:nvPr/>
          </p:nvGrpSpPr>
          <p:grpSpPr bwMode="auto">
            <a:xfrm rot="5400000">
              <a:off x="4608" y="0"/>
              <a:ext cx="1152" cy="1152"/>
              <a:chOff x="0" y="0"/>
              <a:chExt cx="1152" cy="1152"/>
            </a:xfrm>
          </p:grpSpPr>
          <p:sp>
            <p:nvSpPr>
              <p:cNvPr id="31766" name="AutoShape 22"/>
              <p:cNvSpPr>
                <a:spLocks noChangeArrowheads="1"/>
              </p:cNvSpPr>
              <p:nvPr/>
            </p:nvSpPr>
            <p:spPr bwMode="auto">
              <a:xfrm flipV="1">
                <a:off x="0" y="0"/>
                <a:ext cx="1080" cy="1080"/>
              </a:xfrm>
              <a:prstGeom prst="rtTriangle">
                <a:avLst/>
              </a:prstGeom>
              <a:solidFill>
                <a:schemeClr val="accent1"/>
              </a:solidFill>
              <a:ln w="9525">
                <a:solidFill>
                  <a:schemeClr val="tx1"/>
                </a:solidFill>
                <a:miter lim="800000"/>
                <a:headEnd/>
                <a:tailEnd/>
              </a:ln>
              <a:effectLst/>
            </p:spPr>
            <p:txBody>
              <a:bodyPr wrap="none" anchor="ctr"/>
              <a:lstStyle/>
              <a:p>
                <a:endParaRPr lang="es-ES"/>
              </a:p>
            </p:txBody>
          </p:sp>
          <p:sp>
            <p:nvSpPr>
              <p:cNvPr id="31767" name="Line 23"/>
              <p:cNvSpPr>
                <a:spLocks noChangeShapeType="1"/>
              </p:cNvSpPr>
              <p:nvPr/>
            </p:nvSpPr>
            <p:spPr bwMode="auto">
              <a:xfrm flipH="1">
                <a:off x="0" y="0"/>
                <a:ext cx="960" cy="960"/>
              </a:xfrm>
              <a:prstGeom prst="line">
                <a:avLst/>
              </a:prstGeom>
              <a:noFill/>
              <a:ln w="38100">
                <a:solidFill>
                  <a:srgbClr val="00CC00"/>
                </a:solidFill>
                <a:round/>
                <a:headEnd/>
                <a:tailEnd/>
              </a:ln>
              <a:effectLst/>
            </p:spPr>
            <p:txBody>
              <a:bodyPr wrap="none" anchor="ctr"/>
              <a:lstStyle/>
              <a:p>
                <a:endParaRPr lang="es-ES"/>
              </a:p>
            </p:txBody>
          </p:sp>
          <p:sp>
            <p:nvSpPr>
              <p:cNvPr id="31768" name="Line 24"/>
              <p:cNvSpPr>
                <a:spLocks noChangeShapeType="1"/>
              </p:cNvSpPr>
              <p:nvPr/>
            </p:nvSpPr>
            <p:spPr bwMode="auto">
              <a:xfrm flipH="1">
                <a:off x="0" y="0"/>
                <a:ext cx="1152" cy="1152"/>
              </a:xfrm>
              <a:prstGeom prst="line">
                <a:avLst/>
              </a:prstGeom>
              <a:noFill/>
              <a:ln w="38100">
                <a:solidFill>
                  <a:srgbClr val="6600FF"/>
                </a:solidFill>
                <a:round/>
                <a:headEnd/>
                <a:tailEnd/>
              </a:ln>
              <a:effectLst/>
            </p:spPr>
            <p:txBody>
              <a:bodyPr wrap="none" anchor="ctr"/>
              <a:lstStyle/>
              <a:p>
                <a:endParaRPr lang="es-ES"/>
              </a:p>
            </p:txBody>
          </p:sp>
          <p:sp>
            <p:nvSpPr>
              <p:cNvPr id="31769" name="Line 25"/>
              <p:cNvSpPr>
                <a:spLocks noChangeShapeType="1"/>
              </p:cNvSpPr>
              <p:nvPr/>
            </p:nvSpPr>
            <p:spPr bwMode="auto">
              <a:xfrm flipH="1">
                <a:off x="0" y="0"/>
                <a:ext cx="768" cy="768"/>
              </a:xfrm>
              <a:prstGeom prst="line">
                <a:avLst/>
              </a:prstGeom>
              <a:noFill/>
              <a:ln w="38100">
                <a:solidFill>
                  <a:srgbClr val="FFFF00"/>
                </a:solidFill>
                <a:round/>
                <a:headEnd/>
                <a:tailEnd/>
              </a:ln>
              <a:effectLst/>
            </p:spPr>
            <p:txBody>
              <a:bodyPr wrap="none" anchor="ctr"/>
              <a:lstStyle/>
              <a:p>
                <a:endParaRPr lang="es-ES"/>
              </a:p>
            </p:txBody>
          </p:sp>
        </p:grpSp>
      </p:grpSp>
      <p:graphicFrame>
        <p:nvGraphicFramePr>
          <p:cNvPr id="31770" name="Object 26"/>
          <p:cNvGraphicFramePr>
            <a:graphicFrameLocks noChangeAspect="1"/>
          </p:cNvGraphicFramePr>
          <p:nvPr/>
        </p:nvGraphicFramePr>
        <p:xfrm>
          <a:off x="5956300" y="5265738"/>
          <a:ext cx="2025650" cy="1079500"/>
        </p:xfrm>
        <a:graphic>
          <a:graphicData uri="http://schemas.openxmlformats.org/presentationml/2006/ole">
            <p:oleObj spid="_x0000_s31770" name="Ecuación" r:id="rId8" imgW="1904760" imgH="101592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1747"/>
                                        </p:tgtEl>
                                        <p:attrNameLst>
                                          <p:attrName>style.visibility</p:attrName>
                                        </p:attrNameLst>
                                      </p:cBhvr>
                                      <p:to>
                                        <p:strVal val="visible"/>
                                      </p:to>
                                    </p:set>
                                    <p:animEffect transition="in" filter="strips(downRight)">
                                      <p:cBhvr>
                                        <p:cTn id="7" dur="500"/>
                                        <p:tgtEl>
                                          <p:spTgt spid="3174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31752"/>
                                        </p:tgtEl>
                                        <p:attrNameLst>
                                          <p:attrName>style.visibility</p:attrName>
                                        </p:attrNameLst>
                                      </p:cBhvr>
                                      <p:to>
                                        <p:strVal val="visible"/>
                                      </p:to>
                                    </p:set>
                                    <p:animEffect transition="in" filter="box(out)">
                                      <p:cBhvr>
                                        <p:cTn id="12" dur="500"/>
                                        <p:tgtEl>
                                          <p:spTgt spid="3175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1770"/>
                                        </p:tgtEl>
                                        <p:attrNameLst>
                                          <p:attrName>style.visibility</p:attrName>
                                        </p:attrNameLst>
                                      </p:cBhvr>
                                      <p:to>
                                        <p:strVal val="visible"/>
                                      </p:to>
                                    </p:set>
                                    <p:animEffect transition="in" filter="dissolve">
                                      <p:cBhvr>
                                        <p:cTn id="17" dur="500"/>
                                        <p:tgtEl>
                                          <p:spTgt spid="31770"/>
                                        </p:tgtEl>
                                      </p:cBhvr>
                                    </p:animEffect>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nodeType="clickEffect">
                                  <p:stCondLst>
                                    <p:cond delay="0"/>
                                  </p:stCondLst>
                                  <p:childTnLst>
                                    <p:set>
                                      <p:cBhvr>
                                        <p:cTn id="21" dur="1" fill="hold">
                                          <p:stCondLst>
                                            <p:cond delay="0"/>
                                          </p:stCondLst>
                                        </p:cTn>
                                        <p:tgtEl>
                                          <p:spTgt spid="31757"/>
                                        </p:tgtEl>
                                        <p:attrNameLst>
                                          <p:attrName>style.visibility</p:attrName>
                                        </p:attrNameLst>
                                      </p:cBhvr>
                                      <p:to>
                                        <p:strVal val="visible"/>
                                      </p:to>
                                    </p:set>
                                    <p:anim calcmode="lin" valueType="num">
                                      <p:cBhvr>
                                        <p:cTn id="22" dur="500" fill="hold"/>
                                        <p:tgtEl>
                                          <p:spTgt spid="31757"/>
                                        </p:tgtEl>
                                        <p:attrNameLst>
                                          <p:attrName>ppt_w</p:attrName>
                                        </p:attrNameLst>
                                      </p:cBhvr>
                                      <p:tavLst>
                                        <p:tav tm="0">
                                          <p:val>
                                            <p:fltVal val="0"/>
                                          </p:val>
                                        </p:tav>
                                        <p:tav tm="100000">
                                          <p:val>
                                            <p:strVal val="#ppt_w"/>
                                          </p:val>
                                        </p:tav>
                                      </p:tavLst>
                                    </p:anim>
                                    <p:anim calcmode="lin" valueType="num">
                                      <p:cBhvr>
                                        <p:cTn id="23" dur="500" fill="hold"/>
                                        <p:tgtEl>
                                          <p:spTgt spid="31757"/>
                                        </p:tgtEl>
                                        <p:attrNameLst>
                                          <p:attrName>ppt_h</p:attrName>
                                        </p:attrNameLst>
                                      </p:cBhvr>
                                      <p:tavLst>
                                        <p:tav tm="0">
                                          <p:val>
                                            <p:fltVal val="0"/>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8" presetClass="entr" presetSubtype="3" fill="hold" nodeType="clickEffect">
                                  <p:stCondLst>
                                    <p:cond delay="0"/>
                                  </p:stCondLst>
                                  <p:childTnLst>
                                    <p:set>
                                      <p:cBhvr>
                                        <p:cTn id="27" dur="1" fill="hold">
                                          <p:stCondLst>
                                            <p:cond delay="0"/>
                                          </p:stCondLst>
                                        </p:cTn>
                                        <p:tgtEl>
                                          <p:spTgt spid="31751"/>
                                        </p:tgtEl>
                                        <p:attrNameLst>
                                          <p:attrName>style.visibility</p:attrName>
                                        </p:attrNameLst>
                                      </p:cBhvr>
                                      <p:to>
                                        <p:strVal val="visible"/>
                                      </p:to>
                                    </p:set>
                                    <p:animEffect transition="in" filter="strips(upRight)">
                                      <p:cBhvr>
                                        <p:cTn id="28" dur="500"/>
                                        <p:tgtEl>
                                          <p:spTgt spid="31751"/>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31748"/>
                                        </p:tgtEl>
                                        <p:attrNameLst>
                                          <p:attrName>style.visibility</p:attrName>
                                        </p:attrNameLst>
                                      </p:cBhvr>
                                      <p:to>
                                        <p:strVal val="visible"/>
                                      </p:to>
                                    </p:set>
                                    <p:animEffect transition="in" filter="wipe(left)">
                                      <p:cBhvr>
                                        <p:cTn id="33" dur="500"/>
                                        <p:tgtEl>
                                          <p:spTgt spid="31748"/>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12" fill="hold" nodeType="clickEffect">
                                  <p:stCondLst>
                                    <p:cond delay="0"/>
                                  </p:stCondLst>
                                  <p:childTnLst>
                                    <p:set>
                                      <p:cBhvr>
                                        <p:cTn id="37" dur="1" fill="hold">
                                          <p:stCondLst>
                                            <p:cond delay="0"/>
                                          </p:stCondLst>
                                        </p:cTn>
                                        <p:tgtEl>
                                          <p:spTgt spid="31763"/>
                                        </p:tgtEl>
                                        <p:attrNameLst>
                                          <p:attrName>style.visibility</p:attrName>
                                        </p:attrNameLst>
                                      </p:cBhvr>
                                      <p:to>
                                        <p:strVal val="visible"/>
                                      </p:to>
                                    </p:set>
                                    <p:anim calcmode="lin" valueType="num">
                                      <p:cBhvr additive="base">
                                        <p:cTn id="38" dur="500" fill="hold"/>
                                        <p:tgtEl>
                                          <p:spTgt spid="31763"/>
                                        </p:tgtEl>
                                        <p:attrNameLst>
                                          <p:attrName>ppt_x</p:attrName>
                                        </p:attrNameLst>
                                      </p:cBhvr>
                                      <p:tavLst>
                                        <p:tav tm="0">
                                          <p:val>
                                            <p:strVal val="0-#ppt_w/2"/>
                                          </p:val>
                                        </p:tav>
                                        <p:tav tm="100000">
                                          <p:val>
                                            <p:strVal val="#ppt_x"/>
                                          </p:val>
                                        </p:tav>
                                      </p:tavLst>
                                    </p:anim>
                                    <p:anim calcmode="lin" valueType="num">
                                      <p:cBhvr additive="base">
                                        <p:cTn id="39" dur="500" fill="hold"/>
                                        <p:tgtEl>
                                          <p:spTgt spid="3176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4" name="8 Marcador de número de diapositiva"/>
          <p:cNvSpPr>
            <a:spLocks noGrp="1"/>
          </p:cNvSpPr>
          <p:nvPr>
            <p:ph type="sldNum" sz="quarter" idx="12"/>
          </p:nvPr>
        </p:nvSpPr>
        <p:spPr/>
        <p:txBody>
          <a:bodyPr/>
          <a:lstStyle/>
          <a:p>
            <a:fld id="{C5F52092-E6A4-4E8F-AB16-1597A97E2BAC}" type="slidenum">
              <a:rPr lang="en-US"/>
              <a:pPr/>
              <a:t>30</a:t>
            </a:fld>
            <a:endParaRPr lang="en-US"/>
          </a:p>
        </p:txBody>
      </p:sp>
      <p:grpSp>
        <p:nvGrpSpPr>
          <p:cNvPr id="37907" name="Group 19"/>
          <p:cNvGrpSpPr>
            <a:grpSpLocks/>
          </p:cNvGrpSpPr>
          <p:nvPr/>
        </p:nvGrpSpPr>
        <p:grpSpPr bwMode="auto">
          <a:xfrm>
            <a:off x="7315200" y="0"/>
            <a:ext cx="1828800" cy="1828800"/>
            <a:chOff x="4608" y="0"/>
            <a:chExt cx="1152" cy="1152"/>
          </a:xfrm>
        </p:grpSpPr>
        <p:pic>
          <p:nvPicPr>
            <p:cNvPr id="37908" name="Picture 20" descr="AntonioB05"/>
            <p:cNvPicPr>
              <a:picLocks noChangeAspect="1" noChangeArrowheads="1"/>
            </p:cNvPicPr>
            <p:nvPr/>
          </p:nvPicPr>
          <p:blipFill>
            <a:blip r:embed="rId3" cstate="print"/>
            <a:srcRect/>
            <a:stretch>
              <a:fillRect/>
            </a:stretch>
          </p:blipFill>
          <p:spPr bwMode="auto">
            <a:xfrm>
              <a:off x="5338" y="0"/>
              <a:ext cx="422" cy="566"/>
            </a:xfrm>
            <a:prstGeom prst="rect">
              <a:avLst/>
            </a:prstGeom>
            <a:noFill/>
          </p:spPr>
        </p:pic>
        <p:grpSp>
          <p:nvGrpSpPr>
            <p:cNvPr id="37909" name="Group 21"/>
            <p:cNvGrpSpPr>
              <a:grpSpLocks/>
            </p:cNvGrpSpPr>
            <p:nvPr/>
          </p:nvGrpSpPr>
          <p:grpSpPr bwMode="auto">
            <a:xfrm rot="5400000">
              <a:off x="4608" y="0"/>
              <a:ext cx="1152" cy="1152"/>
              <a:chOff x="0" y="0"/>
              <a:chExt cx="1152" cy="1152"/>
            </a:xfrm>
          </p:grpSpPr>
          <p:sp>
            <p:nvSpPr>
              <p:cNvPr id="37910" name="AutoShape 22"/>
              <p:cNvSpPr>
                <a:spLocks noChangeArrowheads="1"/>
              </p:cNvSpPr>
              <p:nvPr/>
            </p:nvSpPr>
            <p:spPr bwMode="auto">
              <a:xfrm flipV="1">
                <a:off x="0" y="0"/>
                <a:ext cx="1080" cy="1080"/>
              </a:xfrm>
              <a:prstGeom prst="rtTriangle">
                <a:avLst/>
              </a:prstGeom>
              <a:solidFill>
                <a:schemeClr val="accent1"/>
              </a:solidFill>
              <a:ln w="9525">
                <a:solidFill>
                  <a:schemeClr val="tx1"/>
                </a:solidFill>
                <a:miter lim="800000"/>
                <a:headEnd/>
                <a:tailEnd/>
              </a:ln>
              <a:effectLst/>
            </p:spPr>
            <p:txBody>
              <a:bodyPr wrap="none" anchor="ctr"/>
              <a:lstStyle/>
              <a:p>
                <a:endParaRPr lang="es-ES"/>
              </a:p>
            </p:txBody>
          </p:sp>
          <p:sp>
            <p:nvSpPr>
              <p:cNvPr id="37911" name="Line 23"/>
              <p:cNvSpPr>
                <a:spLocks noChangeShapeType="1"/>
              </p:cNvSpPr>
              <p:nvPr/>
            </p:nvSpPr>
            <p:spPr bwMode="auto">
              <a:xfrm flipH="1">
                <a:off x="0" y="0"/>
                <a:ext cx="960" cy="960"/>
              </a:xfrm>
              <a:prstGeom prst="line">
                <a:avLst/>
              </a:prstGeom>
              <a:noFill/>
              <a:ln w="38100">
                <a:solidFill>
                  <a:srgbClr val="00CC00"/>
                </a:solidFill>
                <a:round/>
                <a:headEnd/>
                <a:tailEnd/>
              </a:ln>
              <a:effectLst/>
            </p:spPr>
            <p:txBody>
              <a:bodyPr wrap="none" anchor="ctr"/>
              <a:lstStyle/>
              <a:p>
                <a:endParaRPr lang="es-ES"/>
              </a:p>
            </p:txBody>
          </p:sp>
          <p:sp>
            <p:nvSpPr>
              <p:cNvPr id="37912" name="Line 24"/>
              <p:cNvSpPr>
                <a:spLocks noChangeShapeType="1"/>
              </p:cNvSpPr>
              <p:nvPr/>
            </p:nvSpPr>
            <p:spPr bwMode="auto">
              <a:xfrm flipH="1">
                <a:off x="0" y="0"/>
                <a:ext cx="1152" cy="1152"/>
              </a:xfrm>
              <a:prstGeom prst="line">
                <a:avLst/>
              </a:prstGeom>
              <a:noFill/>
              <a:ln w="38100">
                <a:solidFill>
                  <a:srgbClr val="6600FF"/>
                </a:solidFill>
                <a:round/>
                <a:headEnd/>
                <a:tailEnd/>
              </a:ln>
              <a:effectLst/>
            </p:spPr>
            <p:txBody>
              <a:bodyPr wrap="none" anchor="ctr"/>
              <a:lstStyle/>
              <a:p>
                <a:endParaRPr lang="es-ES"/>
              </a:p>
            </p:txBody>
          </p:sp>
          <p:sp>
            <p:nvSpPr>
              <p:cNvPr id="37913" name="Line 25"/>
              <p:cNvSpPr>
                <a:spLocks noChangeShapeType="1"/>
              </p:cNvSpPr>
              <p:nvPr/>
            </p:nvSpPr>
            <p:spPr bwMode="auto">
              <a:xfrm flipH="1">
                <a:off x="0" y="0"/>
                <a:ext cx="768" cy="768"/>
              </a:xfrm>
              <a:prstGeom prst="line">
                <a:avLst/>
              </a:prstGeom>
              <a:noFill/>
              <a:ln w="38100">
                <a:solidFill>
                  <a:srgbClr val="FFFF00"/>
                </a:solidFill>
                <a:round/>
                <a:headEnd/>
                <a:tailEnd/>
              </a:ln>
              <a:effectLst/>
            </p:spPr>
            <p:txBody>
              <a:bodyPr wrap="none" anchor="ctr"/>
              <a:lstStyle/>
              <a:p>
                <a:endParaRPr lang="es-ES"/>
              </a:p>
            </p:txBody>
          </p:sp>
        </p:grpSp>
      </p:grpSp>
      <p:sp>
        <p:nvSpPr>
          <p:cNvPr id="37915" name="Rectangle 27"/>
          <p:cNvSpPr>
            <a:spLocks noGrp="1" noChangeArrowheads="1"/>
          </p:cNvSpPr>
          <p:nvPr>
            <p:ph type="title" sz="quarter"/>
          </p:nvPr>
        </p:nvSpPr>
        <p:spPr>
          <a:xfrm>
            <a:off x="609600" y="247650"/>
            <a:ext cx="5105400" cy="666750"/>
          </a:xfrm>
          <a:noFill/>
          <a:ln/>
        </p:spPr>
        <p:txBody>
          <a:bodyPr/>
          <a:lstStyle/>
          <a:p>
            <a:pPr algn="l"/>
            <a:r>
              <a:rPr lang="es-ES_tradnl" sz="2400"/>
              <a:t>MÍNIMOS CUADRADOS (Ejemplo)</a:t>
            </a:r>
          </a:p>
        </p:txBody>
      </p:sp>
      <p:graphicFrame>
        <p:nvGraphicFramePr>
          <p:cNvPr id="38146" name="Object 258"/>
          <p:cNvGraphicFramePr>
            <a:graphicFrameLocks noChangeAspect="1"/>
          </p:cNvGraphicFramePr>
          <p:nvPr>
            <p:ph sz="quarter" idx="1"/>
          </p:nvPr>
        </p:nvGraphicFramePr>
        <p:xfrm>
          <a:off x="4148138" y="1295400"/>
          <a:ext cx="4995862" cy="4321175"/>
        </p:xfrm>
        <a:graphic>
          <a:graphicData uri="http://schemas.openxmlformats.org/presentationml/2006/ole">
            <p:oleObj spid="_x0000_s38146" name="Gráfico" r:id="rId4" imgW="5791200" imgH="5010302" progId="Excel.Chart.8">
              <p:embed/>
            </p:oleObj>
          </a:graphicData>
        </a:graphic>
      </p:graphicFrame>
      <p:graphicFrame>
        <p:nvGraphicFramePr>
          <p:cNvPr id="38227" name="Rectangle 339"/>
          <p:cNvGraphicFramePr>
            <a:graphicFrameLocks noGrp="1"/>
          </p:cNvGraphicFramePr>
          <p:nvPr>
            <p:ph sz="quarter" idx="2"/>
          </p:nvPr>
        </p:nvGraphicFramePr>
        <p:xfrm>
          <a:off x="895350" y="1295400"/>
          <a:ext cx="2362200" cy="2071688"/>
        </p:xfrm>
        <a:graphic>
          <a:graphicData uri="http://schemas.openxmlformats.org/drawingml/2006/table">
            <a:tbl>
              <a:tblPr/>
              <a:tblGrid>
                <a:gridCol w="590550"/>
                <a:gridCol w="590550"/>
                <a:gridCol w="590550"/>
                <a:gridCol w="590550"/>
              </a:tblGrid>
              <a:tr h="32702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600" b="0" i="1" u="none" strike="noStrike" cap="none" normalizeH="0" baseline="0" smtClean="0">
                          <a:ln>
                            <a:noFill/>
                          </a:ln>
                          <a:solidFill>
                            <a:schemeClr val="tx1"/>
                          </a:solidFill>
                          <a:effectLst/>
                          <a:latin typeface="Arial" charset="0"/>
                          <a:cs typeface="Arial" charset="0"/>
                        </a:rPr>
                        <a:t>x</a:t>
                      </a:r>
                      <a:endParaRPr kumimoji="0" lang="es-ES_tradnl" sz="1600" b="0" i="1"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tx1"/>
                          </a:solidFill>
                          <a:effectLst/>
                          <a:latin typeface="Symbol" pitchFamily="18" charset="2"/>
                          <a:cs typeface="Arial" charset="0"/>
                        </a:rPr>
                        <a:t>D</a:t>
                      </a:r>
                      <a:r>
                        <a:rPr kumimoji="0" lang="es-ES_tradnl" sz="1600" b="0" i="1" u="none" strike="noStrike" cap="none" normalizeH="0" baseline="0" smtClean="0">
                          <a:ln>
                            <a:noFill/>
                          </a:ln>
                          <a:solidFill>
                            <a:schemeClr val="tx1"/>
                          </a:solidFill>
                          <a:effectLst/>
                          <a:latin typeface="Arial" charset="0"/>
                          <a:cs typeface="Arial" charset="0"/>
                        </a:rPr>
                        <a:t>x</a:t>
                      </a:r>
                      <a:endParaRPr kumimoji="0" lang="es-ES_tradnl" sz="1600" b="0" i="1"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600" b="0" i="1" u="none" strike="noStrike" cap="none" normalizeH="0" baseline="0" smtClean="0">
                          <a:ln>
                            <a:noFill/>
                          </a:ln>
                          <a:solidFill>
                            <a:schemeClr val="tx1"/>
                          </a:solidFill>
                          <a:effectLst/>
                          <a:latin typeface="Arial" charset="0"/>
                          <a:cs typeface="Arial" charset="0"/>
                        </a:rPr>
                        <a:t>y</a:t>
                      </a:r>
                      <a:endParaRPr kumimoji="0" lang="es-ES_tradnl" sz="1600" b="0" i="1"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tx1"/>
                          </a:solidFill>
                          <a:effectLst/>
                          <a:latin typeface="Symbol" pitchFamily="18" charset="2"/>
                          <a:cs typeface="Arial" charset="0"/>
                        </a:rPr>
                        <a:t>D</a:t>
                      </a:r>
                      <a:r>
                        <a:rPr kumimoji="0" lang="es-ES_tradnl" sz="1600" b="0" i="1" u="none" strike="noStrike" cap="none" normalizeH="0" baseline="0" smtClean="0">
                          <a:ln>
                            <a:noFill/>
                          </a:ln>
                          <a:solidFill>
                            <a:schemeClr val="tx1"/>
                          </a:solidFill>
                          <a:effectLst/>
                          <a:latin typeface="Arial" charset="0"/>
                          <a:cs typeface="Arial" charset="0"/>
                        </a:rPr>
                        <a:t>y</a:t>
                      </a:r>
                      <a:endParaRPr kumimoji="0" lang="es-ES_tradnl" sz="1600" b="0" i="1"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r>
              <a:tr h="35877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cs typeface="Arial" charset="0"/>
                        </a:rPr>
                        <a:t>50</a:t>
                      </a:r>
                      <a:endParaRPr kumimoji="0" lang="es-ES_tradnl" sz="16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cs typeface="Arial" charset="0"/>
                        </a:rPr>
                        <a:t>2</a:t>
                      </a:r>
                      <a:endParaRPr kumimoji="0" lang="es-ES_tradnl" sz="16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cs typeface="Arial" charset="0"/>
                        </a:rPr>
                        <a:t>10</a:t>
                      </a:r>
                      <a:endParaRPr kumimoji="0" lang="es-ES_tradnl" sz="16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cs typeface="Arial" charset="0"/>
                        </a:rPr>
                        <a:t>2</a:t>
                      </a:r>
                      <a:endParaRPr kumimoji="0" lang="es-ES_tradnl" sz="16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r>
              <a:tr h="373063">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cs typeface="Arial" charset="0"/>
                        </a:rPr>
                        <a:t>40</a:t>
                      </a:r>
                      <a:endParaRPr kumimoji="0" lang="es-ES_tradnl" sz="16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CC"/>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cs typeface="Arial" charset="0"/>
                        </a:rPr>
                        <a:t>2</a:t>
                      </a:r>
                      <a:endParaRPr kumimoji="0" lang="es-ES_tradnl" sz="16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CC"/>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cs typeface="Arial" charset="0"/>
                        </a:rPr>
                        <a:t>21</a:t>
                      </a:r>
                      <a:endParaRPr kumimoji="0" lang="es-ES_tradnl" sz="16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CC"/>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cs typeface="Arial" charset="0"/>
                        </a:rPr>
                        <a:t>2</a:t>
                      </a:r>
                      <a:endParaRPr kumimoji="0" lang="es-ES_tradnl" sz="16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CC"/>
                    </a:solidFill>
                  </a:tcPr>
                </a:tc>
              </a:tr>
              <a:tr h="323850">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cs typeface="Arial" charset="0"/>
                        </a:rPr>
                        <a:t>30</a:t>
                      </a:r>
                      <a:endParaRPr kumimoji="0" lang="es-ES_tradnl" sz="16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CC"/>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cs typeface="Arial" charset="0"/>
                        </a:rPr>
                        <a:t>2</a:t>
                      </a:r>
                      <a:endParaRPr kumimoji="0" lang="es-ES_tradnl" sz="16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CC"/>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cs typeface="Arial" charset="0"/>
                        </a:rPr>
                        <a:t>31</a:t>
                      </a:r>
                      <a:endParaRPr kumimoji="0" lang="es-ES_tradnl" sz="16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CC"/>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cs typeface="Arial" charset="0"/>
                        </a:rPr>
                        <a:t>2</a:t>
                      </a:r>
                      <a:endParaRPr kumimoji="0" lang="es-ES_tradnl" sz="16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CC"/>
                    </a:solidFill>
                  </a:tcPr>
                </a:tc>
              </a:tr>
              <a:tr h="325438">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cs typeface="Arial" charset="0"/>
                        </a:rPr>
                        <a:t>20</a:t>
                      </a:r>
                      <a:endParaRPr kumimoji="0" lang="es-ES_tradnl" sz="16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CC"/>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cs typeface="Arial" charset="0"/>
                        </a:rPr>
                        <a:t>2</a:t>
                      </a:r>
                      <a:endParaRPr kumimoji="0" lang="es-ES_tradnl" sz="16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CC"/>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cs typeface="Arial" charset="0"/>
                        </a:rPr>
                        <a:t>43</a:t>
                      </a:r>
                      <a:endParaRPr kumimoji="0" lang="es-ES_tradnl" sz="16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CC"/>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cs typeface="Arial" charset="0"/>
                        </a:rPr>
                        <a:t>2</a:t>
                      </a:r>
                      <a:endParaRPr kumimoji="0" lang="es-ES_tradnl" sz="16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CC"/>
                    </a:solidFill>
                  </a:tcPr>
                </a:tc>
              </a:tr>
              <a:tr h="323850">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cs typeface="Arial" charset="0"/>
                        </a:rPr>
                        <a:t>10</a:t>
                      </a:r>
                      <a:endParaRPr kumimoji="0" lang="es-ES_tradnl" sz="16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solidFill>
                      <a:srgbClr val="FFFFCC"/>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cs typeface="Arial" charset="0"/>
                        </a:rPr>
                        <a:t>2</a:t>
                      </a:r>
                      <a:endParaRPr kumimoji="0" lang="es-ES_tradnl" sz="16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solidFill>
                      <a:srgbClr val="FFFFCC"/>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cs typeface="Arial" charset="0"/>
                        </a:rPr>
                        <a:t>54</a:t>
                      </a:r>
                      <a:endParaRPr kumimoji="0" lang="es-ES_tradnl" sz="16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solidFill>
                      <a:srgbClr val="FFFFCC"/>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cs typeface="Arial" charset="0"/>
                        </a:rPr>
                        <a:t>2</a:t>
                      </a:r>
                      <a:endParaRPr kumimoji="0" lang="es-ES_tradnl" sz="16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solidFill>
                      <a:srgbClr val="FFFFCC"/>
                    </a:solidFill>
                  </a:tcPr>
                </a:tc>
              </a:tr>
            </a:tbl>
          </a:graphicData>
        </a:graphic>
      </p:graphicFrame>
      <p:graphicFrame>
        <p:nvGraphicFramePr>
          <p:cNvPr id="38220" name="Object 332"/>
          <p:cNvGraphicFramePr>
            <a:graphicFrameLocks noChangeAspect="1"/>
          </p:cNvGraphicFramePr>
          <p:nvPr>
            <p:ph sz="quarter" idx="3"/>
          </p:nvPr>
        </p:nvGraphicFramePr>
        <p:xfrm>
          <a:off x="5141913" y="3486150"/>
          <a:ext cx="1562100" cy="228600"/>
        </p:xfrm>
        <a:graphic>
          <a:graphicData uri="http://schemas.openxmlformats.org/presentationml/2006/ole">
            <p:oleObj spid="_x0000_s38220" name="Ecuación" r:id="rId5" imgW="1562040" imgH="228600" progId="Equation.3">
              <p:embed/>
            </p:oleObj>
          </a:graphicData>
        </a:graphic>
      </p:graphicFrame>
      <p:graphicFrame>
        <p:nvGraphicFramePr>
          <p:cNvPr id="38222" name="Object 334"/>
          <p:cNvGraphicFramePr>
            <a:graphicFrameLocks noChangeAspect="1"/>
          </p:cNvGraphicFramePr>
          <p:nvPr>
            <p:ph sz="quarter" idx="4"/>
          </p:nvPr>
        </p:nvGraphicFramePr>
        <p:xfrm>
          <a:off x="5472113" y="3886200"/>
          <a:ext cx="901700" cy="228600"/>
        </p:xfrm>
        <a:graphic>
          <a:graphicData uri="http://schemas.openxmlformats.org/presentationml/2006/ole">
            <p:oleObj spid="_x0000_s38222" name="Ecuación" r:id="rId6" imgW="901440" imgH="228600" progId="Equation.3">
              <p:embed/>
            </p:oleObj>
          </a:graphicData>
        </a:graphic>
      </p:graphicFrame>
      <p:graphicFrame>
        <p:nvGraphicFramePr>
          <p:cNvPr id="38225" name="Object 337"/>
          <p:cNvGraphicFramePr>
            <a:graphicFrameLocks noChangeAspect="1"/>
          </p:cNvGraphicFramePr>
          <p:nvPr/>
        </p:nvGraphicFramePr>
        <p:xfrm>
          <a:off x="5287963" y="4368800"/>
          <a:ext cx="1244600" cy="228600"/>
        </p:xfrm>
        <a:graphic>
          <a:graphicData uri="http://schemas.openxmlformats.org/presentationml/2006/ole">
            <p:oleObj spid="_x0000_s38225" name="Ecuación" r:id="rId7" imgW="1244520" imgH="228600" progId="Equation.3">
              <p:embed/>
            </p:oleObj>
          </a:graphicData>
        </a:graphic>
      </p:graphicFrame>
      <p:graphicFrame>
        <p:nvGraphicFramePr>
          <p:cNvPr id="38228" name="Object 340"/>
          <p:cNvGraphicFramePr>
            <a:graphicFrameLocks noChangeAspect="1"/>
          </p:cNvGraphicFramePr>
          <p:nvPr/>
        </p:nvGraphicFramePr>
        <p:xfrm>
          <a:off x="7097713" y="1917700"/>
          <a:ext cx="990600" cy="266700"/>
        </p:xfrm>
        <a:graphic>
          <a:graphicData uri="http://schemas.openxmlformats.org/presentationml/2006/ole">
            <p:oleObj spid="_x0000_s38228" name="Ecuación" r:id="rId8" imgW="990360" imgH="266400" progId="Equation.3">
              <p:embed/>
            </p:oleObj>
          </a:graphicData>
        </a:graphic>
      </p:graphicFrame>
      <p:graphicFrame>
        <p:nvGraphicFramePr>
          <p:cNvPr id="38559" name="Group 671"/>
          <p:cNvGraphicFramePr>
            <a:graphicFrameLocks noGrp="1"/>
          </p:cNvGraphicFramePr>
          <p:nvPr/>
        </p:nvGraphicFramePr>
        <p:xfrm>
          <a:off x="635000" y="3667125"/>
          <a:ext cx="3492500" cy="2478088"/>
        </p:xfrm>
        <a:graphic>
          <a:graphicData uri="http://schemas.openxmlformats.org/drawingml/2006/table">
            <a:tbl>
              <a:tblPr/>
              <a:tblGrid>
                <a:gridCol w="479425"/>
                <a:gridCol w="477838"/>
                <a:gridCol w="525462"/>
                <a:gridCol w="433388"/>
                <a:gridCol w="477837"/>
                <a:gridCol w="549275"/>
                <a:gridCol w="549275"/>
              </a:tblGrid>
              <a:tr h="21907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800" b="1" i="0" u="none" strike="noStrike" cap="none" normalizeH="0" baseline="0" smtClean="0">
                          <a:ln>
                            <a:noFill/>
                          </a:ln>
                          <a:solidFill>
                            <a:schemeClr val="tx1"/>
                          </a:solidFill>
                          <a:effectLst/>
                          <a:latin typeface="Symbol" pitchFamily="18" charset="2"/>
                          <a:cs typeface="Arial" charset="0"/>
                        </a:rPr>
                        <a:t>S</a:t>
                      </a:r>
                      <a:r>
                        <a:rPr kumimoji="0" lang="es-ES_tradnl" sz="800" b="1" i="0" u="none" strike="noStrike" cap="none" normalizeH="0" baseline="0" smtClean="0">
                          <a:ln>
                            <a:noFill/>
                          </a:ln>
                          <a:solidFill>
                            <a:schemeClr val="tx1"/>
                          </a:solidFill>
                          <a:effectLst/>
                          <a:latin typeface="Arial" charset="0"/>
                          <a:cs typeface="Arial" charset="0"/>
                        </a:rPr>
                        <a:t>  x</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800" b="1" i="0" u="none" strike="noStrike" cap="none" normalizeH="0" baseline="0" smtClean="0">
                          <a:ln>
                            <a:noFill/>
                          </a:ln>
                          <a:solidFill>
                            <a:schemeClr val="tx1"/>
                          </a:solidFill>
                          <a:effectLst/>
                          <a:latin typeface="Symbol" pitchFamily="18" charset="2"/>
                          <a:cs typeface="Arial" charset="0"/>
                        </a:rPr>
                        <a:t>S</a:t>
                      </a:r>
                      <a:r>
                        <a:rPr kumimoji="0" lang="es-ES_tradnl" sz="800" b="1" i="0" u="none" strike="noStrike" cap="none" normalizeH="0" baseline="0" smtClean="0">
                          <a:ln>
                            <a:noFill/>
                          </a:ln>
                          <a:solidFill>
                            <a:schemeClr val="tx1"/>
                          </a:solidFill>
                          <a:effectLst/>
                          <a:latin typeface="Arial" charset="0"/>
                          <a:cs typeface="Arial" charset="0"/>
                        </a:rPr>
                        <a:t> </a:t>
                      </a:r>
                      <a:r>
                        <a:rPr kumimoji="0" lang="es-ES_tradnl" sz="800" b="1" i="0" u="none" strike="noStrike" cap="none" normalizeH="0" baseline="0" smtClean="0">
                          <a:ln>
                            <a:noFill/>
                          </a:ln>
                          <a:solidFill>
                            <a:schemeClr val="tx1"/>
                          </a:solidFill>
                          <a:effectLst/>
                          <a:latin typeface="Symbol" pitchFamily="18" charset="2"/>
                          <a:cs typeface="Arial" charset="0"/>
                        </a:rPr>
                        <a:t>D</a:t>
                      </a:r>
                      <a:r>
                        <a:rPr kumimoji="0" lang="es-ES_tradnl" sz="800" b="1" i="0" u="none" strike="noStrike" cap="none" normalizeH="0" baseline="0" smtClean="0">
                          <a:ln>
                            <a:noFill/>
                          </a:ln>
                          <a:solidFill>
                            <a:schemeClr val="tx1"/>
                          </a:solidFill>
                          <a:effectLst/>
                          <a:latin typeface="Arial" charset="0"/>
                          <a:cs typeface="Arial" charset="0"/>
                        </a:rPr>
                        <a:t>x</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800" b="1" i="0" u="none" strike="noStrike" cap="none" normalizeH="0" baseline="0" smtClean="0">
                          <a:ln>
                            <a:noFill/>
                          </a:ln>
                          <a:solidFill>
                            <a:schemeClr val="tx1"/>
                          </a:solidFill>
                          <a:effectLst/>
                          <a:latin typeface="Symbol" pitchFamily="18" charset="2"/>
                          <a:cs typeface="Arial" charset="0"/>
                        </a:rPr>
                        <a:t>S</a:t>
                      </a:r>
                      <a:r>
                        <a:rPr kumimoji="0" lang="es-ES_tradnl" sz="800" b="1" i="0" u="none" strike="noStrike" cap="none" normalizeH="0" baseline="0" smtClean="0">
                          <a:ln>
                            <a:noFill/>
                          </a:ln>
                          <a:solidFill>
                            <a:schemeClr val="tx1"/>
                          </a:solidFill>
                          <a:effectLst/>
                          <a:latin typeface="Arial" charset="0"/>
                          <a:cs typeface="Arial" charset="0"/>
                        </a:rPr>
                        <a:t>  y</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800" b="1" i="0" u="none" strike="noStrike" cap="none" normalizeH="0" baseline="0" smtClean="0">
                          <a:ln>
                            <a:noFill/>
                          </a:ln>
                          <a:solidFill>
                            <a:schemeClr val="tx1"/>
                          </a:solidFill>
                          <a:effectLst/>
                          <a:latin typeface="Symbol" pitchFamily="18" charset="2"/>
                          <a:cs typeface="Arial" charset="0"/>
                        </a:rPr>
                        <a:t>S D</a:t>
                      </a:r>
                      <a:r>
                        <a:rPr kumimoji="0" lang="es-ES_tradnl" sz="800" b="1" i="0" u="none" strike="noStrike" cap="none" normalizeH="0" baseline="0" smtClean="0">
                          <a:ln>
                            <a:noFill/>
                          </a:ln>
                          <a:solidFill>
                            <a:schemeClr val="tx1"/>
                          </a:solidFill>
                          <a:effectLst/>
                          <a:latin typeface="Arial" charset="0"/>
                          <a:cs typeface="Arial" charset="0"/>
                        </a:rPr>
                        <a:t>y</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800" b="1" i="0" u="none" strike="noStrike" cap="none" normalizeH="0" baseline="0" smtClean="0">
                          <a:ln>
                            <a:noFill/>
                          </a:ln>
                          <a:solidFill>
                            <a:schemeClr val="tx1"/>
                          </a:solidFill>
                          <a:effectLst/>
                          <a:latin typeface="Symbol" pitchFamily="18" charset="2"/>
                          <a:cs typeface="Arial" charset="0"/>
                        </a:rPr>
                        <a:t>S</a:t>
                      </a:r>
                      <a:r>
                        <a:rPr kumimoji="0" lang="es-ES_tradnl" sz="800" b="1" i="0" u="none" strike="noStrike" cap="none" normalizeH="0" baseline="0" smtClean="0">
                          <a:ln>
                            <a:noFill/>
                          </a:ln>
                          <a:solidFill>
                            <a:schemeClr val="tx1"/>
                          </a:solidFill>
                          <a:effectLst/>
                          <a:latin typeface="Arial" charset="0"/>
                          <a:cs typeface="Arial" charset="0"/>
                        </a:rPr>
                        <a:t> xy</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800" b="1" i="0" u="none" strike="noStrike" cap="none" normalizeH="0" baseline="0" smtClean="0">
                          <a:ln>
                            <a:noFill/>
                          </a:ln>
                          <a:solidFill>
                            <a:schemeClr val="tx1"/>
                          </a:solidFill>
                          <a:effectLst/>
                          <a:latin typeface="Symbol" pitchFamily="18" charset="2"/>
                          <a:cs typeface="Arial" charset="0"/>
                        </a:rPr>
                        <a:t>S</a:t>
                      </a:r>
                      <a:r>
                        <a:rPr kumimoji="0" lang="es-ES_tradnl" sz="800" b="1" i="0" u="none" strike="noStrike" cap="none" normalizeH="0" baseline="0" smtClean="0">
                          <a:ln>
                            <a:noFill/>
                          </a:ln>
                          <a:solidFill>
                            <a:schemeClr val="tx1"/>
                          </a:solidFill>
                          <a:effectLst/>
                          <a:latin typeface="Arial" charset="0"/>
                          <a:cs typeface="Arial" charset="0"/>
                        </a:rPr>
                        <a:t> x^2</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800" b="1" i="0" u="none" strike="noStrike" cap="none" normalizeH="0" baseline="0" smtClean="0">
                          <a:ln>
                            <a:noFill/>
                          </a:ln>
                          <a:solidFill>
                            <a:schemeClr val="tx1"/>
                          </a:solidFill>
                          <a:effectLst/>
                          <a:latin typeface="Symbol" pitchFamily="18" charset="2"/>
                          <a:cs typeface="Arial" charset="0"/>
                        </a:rPr>
                        <a:t>S</a:t>
                      </a:r>
                      <a:r>
                        <a:rPr kumimoji="0" lang="es-ES_tradnl" sz="800" b="1" i="0" u="none" strike="noStrike" cap="none" normalizeH="0" baseline="0" smtClean="0">
                          <a:ln>
                            <a:noFill/>
                          </a:ln>
                          <a:solidFill>
                            <a:schemeClr val="tx1"/>
                          </a:solidFill>
                          <a:effectLst/>
                          <a:latin typeface="Arial" charset="0"/>
                          <a:cs typeface="Arial" charset="0"/>
                        </a:rPr>
                        <a:t> y^2</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24447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150</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10</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159</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10</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3670</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5500</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6267</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s-ES" sz="28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s-ES" sz="28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s-ES" sz="28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s-ES" sz="28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s-ES" sz="28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s-ES" sz="28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s-ES" sz="28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24447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x</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 </a:t>
                      </a:r>
                      <a:r>
                        <a:rPr kumimoji="0" lang="es-ES_tradnl" sz="1000" b="0" i="0" u="none" strike="noStrike" cap="none" normalizeH="0" baseline="0" smtClean="0">
                          <a:ln>
                            <a:noFill/>
                          </a:ln>
                          <a:solidFill>
                            <a:schemeClr val="tx1"/>
                          </a:solidFill>
                          <a:effectLst/>
                          <a:latin typeface="Symbol" pitchFamily="18" charset="2"/>
                          <a:cs typeface="Arial" charset="0"/>
                        </a:rPr>
                        <a:t>D</a:t>
                      </a:r>
                      <a:r>
                        <a:rPr kumimoji="0" lang="es-ES_tradnl" sz="1000" b="0" i="0" u="none" strike="noStrike" cap="none" normalizeH="0" baseline="0" smtClean="0">
                          <a:ln>
                            <a:noFill/>
                          </a:ln>
                          <a:solidFill>
                            <a:schemeClr val="tx1"/>
                          </a:solidFill>
                          <a:effectLst/>
                          <a:latin typeface="Arial" charset="0"/>
                          <a:cs typeface="Arial" charset="0"/>
                        </a:rPr>
                        <a:t>x</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y</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 </a:t>
                      </a:r>
                      <a:r>
                        <a:rPr kumimoji="0" lang="es-ES_tradnl" sz="1000" b="0" i="0" u="none" strike="noStrike" cap="none" normalizeH="0" baseline="0" smtClean="0">
                          <a:ln>
                            <a:noFill/>
                          </a:ln>
                          <a:solidFill>
                            <a:schemeClr val="tx1"/>
                          </a:solidFill>
                          <a:effectLst/>
                          <a:latin typeface="Symbol" pitchFamily="18" charset="2"/>
                          <a:cs typeface="Arial" charset="0"/>
                        </a:rPr>
                        <a:t>D</a:t>
                      </a:r>
                      <a:r>
                        <a:rPr kumimoji="0" lang="es-ES_tradnl" sz="1000" b="0" i="0" u="none" strike="noStrike" cap="none" normalizeH="0" baseline="0" smtClean="0">
                          <a:ln>
                            <a:noFill/>
                          </a:ln>
                          <a:solidFill>
                            <a:schemeClr val="tx1"/>
                          </a:solidFill>
                          <a:effectLst/>
                          <a:latin typeface="Arial" charset="0"/>
                          <a:cs typeface="Arial" charset="0"/>
                        </a:rPr>
                        <a:t>y</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xy</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x^2</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y^2</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50</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2</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10</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2</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500</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2500</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100</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24447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40</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2</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21</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2</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840</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1600</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441</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24447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30</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2</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31</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2</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930</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900</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961</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24447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20</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2</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43</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2</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860</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400</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1849</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24447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10</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2</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54</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2</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540</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100</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2916</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7915"/>
                                        </p:tgtEl>
                                        <p:attrNameLst>
                                          <p:attrName>style.visibility</p:attrName>
                                        </p:attrNameLst>
                                      </p:cBhvr>
                                      <p:to>
                                        <p:strVal val="visible"/>
                                      </p:to>
                                    </p:set>
                                    <p:animEffect transition="in" filter="checkerboard(across)">
                                      <p:cBhvr>
                                        <p:cTn id="7" dur="500"/>
                                        <p:tgtEl>
                                          <p:spTgt spid="3791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8227"/>
                                        </p:tgtEl>
                                        <p:attrNameLst>
                                          <p:attrName>style.visibility</p:attrName>
                                        </p:attrNameLst>
                                      </p:cBhvr>
                                      <p:to>
                                        <p:strVal val="visible"/>
                                      </p:to>
                                    </p:set>
                                    <p:animEffect transition="in" filter="diamond(in)">
                                      <p:cBhvr>
                                        <p:cTn id="12" dur="2000"/>
                                        <p:tgtEl>
                                          <p:spTgt spid="3822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8559"/>
                                        </p:tgtEl>
                                        <p:attrNameLst>
                                          <p:attrName>style.visibility</p:attrName>
                                        </p:attrNameLst>
                                      </p:cBhvr>
                                      <p:to>
                                        <p:strVal val="visible"/>
                                      </p:to>
                                    </p:set>
                                    <p:animEffect transition="in" filter="blinds(horizontal)">
                                      <p:cBhvr>
                                        <p:cTn id="17" dur="500"/>
                                        <p:tgtEl>
                                          <p:spTgt spid="3855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8228"/>
                                        </p:tgtEl>
                                        <p:attrNameLst>
                                          <p:attrName>style.visibility</p:attrName>
                                        </p:attrNameLst>
                                      </p:cBhvr>
                                      <p:to>
                                        <p:strVal val="visible"/>
                                      </p:to>
                                    </p:set>
                                    <p:animEffect transition="in" filter="wipe(down)">
                                      <p:cBhvr>
                                        <p:cTn id="22" dur="500"/>
                                        <p:tgtEl>
                                          <p:spTgt spid="38228"/>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8146"/>
                                        </p:tgtEl>
                                        <p:attrNameLst>
                                          <p:attrName>style.visibility</p:attrName>
                                        </p:attrNameLst>
                                      </p:cBhvr>
                                      <p:to>
                                        <p:strVal val="visible"/>
                                      </p:to>
                                    </p:set>
                                    <p:animEffect transition="in" filter="diamond(in)">
                                      <p:cBhvr>
                                        <p:cTn id="27" dur="2000"/>
                                        <p:tgtEl>
                                          <p:spTgt spid="38146"/>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8220"/>
                                        </p:tgtEl>
                                        <p:attrNameLst>
                                          <p:attrName>style.visibility</p:attrName>
                                        </p:attrNameLst>
                                      </p:cBhvr>
                                      <p:to>
                                        <p:strVal val="visible"/>
                                      </p:to>
                                    </p:set>
                                    <p:animEffect transition="in" filter="box(in)">
                                      <p:cBhvr>
                                        <p:cTn id="32" dur="500"/>
                                        <p:tgtEl>
                                          <p:spTgt spid="38220"/>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38222"/>
                                        </p:tgtEl>
                                        <p:attrNameLst>
                                          <p:attrName>style.visibility</p:attrName>
                                        </p:attrNameLst>
                                      </p:cBhvr>
                                      <p:to>
                                        <p:strVal val="visible"/>
                                      </p:to>
                                    </p:set>
                                    <p:animEffect transition="in" filter="checkerboard(across)">
                                      <p:cBhvr>
                                        <p:cTn id="37" dur="500"/>
                                        <p:tgtEl>
                                          <p:spTgt spid="38222"/>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12" fill="hold" nodeType="clickEffect">
                                  <p:stCondLst>
                                    <p:cond delay="0"/>
                                  </p:stCondLst>
                                  <p:childTnLst>
                                    <p:set>
                                      <p:cBhvr>
                                        <p:cTn id="41" dur="1" fill="hold">
                                          <p:stCondLst>
                                            <p:cond delay="0"/>
                                          </p:stCondLst>
                                        </p:cTn>
                                        <p:tgtEl>
                                          <p:spTgt spid="38225"/>
                                        </p:tgtEl>
                                        <p:attrNameLst>
                                          <p:attrName>style.visibility</p:attrName>
                                        </p:attrNameLst>
                                      </p:cBhvr>
                                      <p:to>
                                        <p:strVal val="visible"/>
                                      </p:to>
                                    </p:set>
                                    <p:animEffect transition="in" filter="strips(downLeft)">
                                      <p:cBhvr>
                                        <p:cTn id="42" dur="500"/>
                                        <p:tgtEl>
                                          <p:spTgt spid="38225"/>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12" fill="hold" nodeType="clickEffect">
                                  <p:stCondLst>
                                    <p:cond delay="0"/>
                                  </p:stCondLst>
                                  <p:childTnLst>
                                    <p:set>
                                      <p:cBhvr>
                                        <p:cTn id="46" dur="1" fill="hold">
                                          <p:stCondLst>
                                            <p:cond delay="0"/>
                                          </p:stCondLst>
                                        </p:cTn>
                                        <p:tgtEl>
                                          <p:spTgt spid="37907"/>
                                        </p:tgtEl>
                                        <p:attrNameLst>
                                          <p:attrName>style.visibility</p:attrName>
                                        </p:attrNameLst>
                                      </p:cBhvr>
                                      <p:to>
                                        <p:strVal val="visible"/>
                                      </p:to>
                                    </p:set>
                                    <p:anim calcmode="lin" valueType="num">
                                      <p:cBhvr additive="base">
                                        <p:cTn id="47" dur="500" fill="hold"/>
                                        <p:tgtEl>
                                          <p:spTgt spid="37907"/>
                                        </p:tgtEl>
                                        <p:attrNameLst>
                                          <p:attrName>ppt_x</p:attrName>
                                        </p:attrNameLst>
                                      </p:cBhvr>
                                      <p:tavLst>
                                        <p:tav tm="0">
                                          <p:val>
                                            <p:strVal val="0-#ppt_w/2"/>
                                          </p:val>
                                        </p:tav>
                                        <p:tav tm="100000">
                                          <p:val>
                                            <p:strVal val="#ppt_x"/>
                                          </p:val>
                                        </p:tav>
                                      </p:tavLst>
                                    </p:anim>
                                    <p:anim calcmode="lin" valueType="num">
                                      <p:cBhvr additive="base">
                                        <p:cTn id="48" dur="500" fill="hold"/>
                                        <p:tgtEl>
                                          <p:spTgt spid="3790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915" grpId="0" autoUpdateAnimBg="0"/>
      <p:bldOleChart spid="38146" grpId="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 name="6 Marcador de número de diapositiva"/>
          <p:cNvSpPr>
            <a:spLocks noGrp="1"/>
          </p:cNvSpPr>
          <p:nvPr>
            <p:ph type="sldNum" sz="quarter" idx="12"/>
          </p:nvPr>
        </p:nvSpPr>
        <p:spPr/>
        <p:txBody>
          <a:bodyPr/>
          <a:lstStyle/>
          <a:p>
            <a:fld id="{D1D60A67-33EC-401A-9EB4-BA1244860CB1}" type="slidenum">
              <a:rPr lang="en-US"/>
              <a:pPr/>
              <a:t>31</a:t>
            </a:fld>
            <a:endParaRPr lang="en-US"/>
          </a:p>
        </p:txBody>
      </p:sp>
      <p:sp>
        <p:nvSpPr>
          <p:cNvPr id="43028" name="Rectangle 20"/>
          <p:cNvSpPr>
            <a:spLocks noChangeArrowheads="1"/>
          </p:cNvSpPr>
          <p:nvPr/>
        </p:nvSpPr>
        <p:spPr bwMode="auto">
          <a:xfrm>
            <a:off x="5410200" y="2514600"/>
            <a:ext cx="3276600" cy="3505200"/>
          </a:xfrm>
          <a:prstGeom prst="rect">
            <a:avLst/>
          </a:prstGeom>
          <a:solidFill>
            <a:srgbClr val="3399FF"/>
          </a:solidFill>
          <a:ln w="9525">
            <a:solidFill>
              <a:schemeClr val="tx1"/>
            </a:solidFill>
            <a:miter lim="800000"/>
            <a:headEnd/>
            <a:tailEnd/>
          </a:ln>
          <a:effectLst/>
        </p:spPr>
        <p:txBody>
          <a:bodyPr wrap="none" anchor="ctr"/>
          <a:lstStyle/>
          <a:p>
            <a:endParaRPr lang="es-ES"/>
          </a:p>
        </p:txBody>
      </p:sp>
      <p:sp>
        <p:nvSpPr>
          <p:cNvPr id="43010" name="Rectangle 2"/>
          <p:cNvSpPr>
            <a:spLocks noGrp="1" noChangeArrowheads="1"/>
          </p:cNvSpPr>
          <p:nvPr>
            <p:ph type="title"/>
          </p:nvPr>
        </p:nvSpPr>
        <p:spPr>
          <a:xfrm>
            <a:off x="666750" y="0"/>
            <a:ext cx="4476750" cy="666750"/>
          </a:xfrm>
        </p:spPr>
        <p:txBody>
          <a:bodyPr/>
          <a:lstStyle/>
          <a:p>
            <a:pPr algn="l"/>
            <a:r>
              <a:rPr lang="es-ES_tradnl" sz="2400"/>
              <a:t>EJEMPLO 6: Índice de refracción</a:t>
            </a:r>
          </a:p>
        </p:txBody>
      </p:sp>
      <p:sp>
        <p:nvSpPr>
          <p:cNvPr id="43011" name="Rectangle 3"/>
          <p:cNvSpPr>
            <a:spLocks noGrp="1" noChangeArrowheads="1"/>
          </p:cNvSpPr>
          <p:nvPr>
            <p:ph type="body" sz="half" idx="1"/>
          </p:nvPr>
        </p:nvSpPr>
        <p:spPr>
          <a:xfrm>
            <a:off x="685800" y="1981200"/>
            <a:ext cx="3810000" cy="762000"/>
          </a:xfrm>
        </p:spPr>
        <p:txBody>
          <a:bodyPr/>
          <a:lstStyle/>
          <a:p>
            <a:r>
              <a:rPr lang="es-ES_tradnl" sz="1800"/>
              <a:t>Medida del índice de refracción de una lámina de vidrio</a:t>
            </a:r>
          </a:p>
        </p:txBody>
      </p:sp>
      <p:grpSp>
        <p:nvGrpSpPr>
          <p:cNvPr id="43031" name="Group 23"/>
          <p:cNvGrpSpPr>
            <a:grpSpLocks/>
          </p:cNvGrpSpPr>
          <p:nvPr/>
        </p:nvGrpSpPr>
        <p:grpSpPr bwMode="auto">
          <a:xfrm>
            <a:off x="6324600" y="3581400"/>
            <a:ext cx="1828800" cy="1524000"/>
            <a:chOff x="3984" y="2400"/>
            <a:chExt cx="1152" cy="960"/>
          </a:xfrm>
        </p:grpSpPr>
        <p:sp>
          <p:nvSpPr>
            <p:cNvPr id="43026" name="Oval 18"/>
            <p:cNvSpPr>
              <a:spLocks noChangeArrowheads="1"/>
            </p:cNvSpPr>
            <p:nvPr/>
          </p:nvSpPr>
          <p:spPr bwMode="auto">
            <a:xfrm>
              <a:off x="3984" y="2400"/>
              <a:ext cx="1008" cy="960"/>
            </a:xfrm>
            <a:prstGeom prst="ellipse">
              <a:avLst/>
            </a:prstGeom>
            <a:noFill/>
            <a:ln w="9525">
              <a:solidFill>
                <a:schemeClr val="tx1"/>
              </a:solidFill>
              <a:round/>
              <a:headEnd/>
              <a:tailEnd/>
            </a:ln>
            <a:effectLst/>
          </p:spPr>
          <p:txBody>
            <a:bodyPr wrap="none" anchor="ctr"/>
            <a:lstStyle/>
            <a:p>
              <a:endParaRPr lang="es-ES"/>
            </a:p>
          </p:txBody>
        </p:sp>
        <p:sp>
          <p:nvSpPr>
            <p:cNvPr id="43027" name="Rectangle 19"/>
            <p:cNvSpPr>
              <a:spLocks noChangeArrowheads="1"/>
            </p:cNvSpPr>
            <p:nvPr/>
          </p:nvSpPr>
          <p:spPr bwMode="auto">
            <a:xfrm>
              <a:off x="3984" y="2400"/>
              <a:ext cx="1152" cy="480"/>
            </a:xfrm>
            <a:prstGeom prst="rect">
              <a:avLst/>
            </a:prstGeom>
            <a:solidFill>
              <a:srgbClr val="3399FF"/>
            </a:solidFill>
            <a:ln w="9525">
              <a:noFill/>
              <a:miter lim="800000"/>
              <a:headEnd/>
              <a:tailEnd/>
            </a:ln>
            <a:effectLst/>
          </p:spPr>
          <p:txBody>
            <a:bodyPr wrap="none" anchor="ctr"/>
            <a:lstStyle/>
            <a:p>
              <a:endParaRPr lang="es-ES"/>
            </a:p>
          </p:txBody>
        </p:sp>
        <p:sp>
          <p:nvSpPr>
            <p:cNvPr id="43030" name="Line 22"/>
            <p:cNvSpPr>
              <a:spLocks noChangeShapeType="1"/>
            </p:cNvSpPr>
            <p:nvPr/>
          </p:nvSpPr>
          <p:spPr bwMode="auto">
            <a:xfrm flipH="1">
              <a:off x="3984" y="2880"/>
              <a:ext cx="1008" cy="0"/>
            </a:xfrm>
            <a:prstGeom prst="line">
              <a:avLst/>
            </a:prstGeom>
            <a:noFill/>
            <a:ln w="9525">
              <a:solidFill>
                <a:schemeClr val="tx1"/>
              </a:solidFill>
              <a:round/>
              <a:headEnd/>
              <a:tailEnd/>
            </a:ln>
            <a:effectLst/>
          </p:spPr>
          <p:txBody>
            <a:bodyPr wrap="none" anchor="ctr"/>
            <a:lstStyle/>
            <a:p>
              <a:endParaRPr lang="es-ES"/>
            </a:p>
          </p:txBody>
        </p:sp>
      </p:grpSp>
      <p:sp>
        <p:nvSpPr>
          <p:cNvPr id="43032" name="Line 24"/>
          <p:cNvSpPr>
            <a:spLocks noChangeShapeType="1"/>
          </p:cNvSpPr>
          <p:nvPr/>
        </p:nvSpPr>
        <p:spPr bwMode="auto">
          <a:xfrm flipV="1">
            <a:off x="7124700" y="2895600"/>
            <a:ext cx="0" cy="2895600"/>
          </a:xfrm>
          <a:prstGeom prst="line">
            <a:avLst/>
          </a:prstGeom>
          <a:noFill/>
          <a:ln w="3175">
            <a:solidFill>
              <a:schemeClr val="tx1"/>
            </a:solidFill>
            <a:prstDash val="lgDashDot"/>
            <a:round/>
            <a:headEnd/>
            <a:tailEnd/>
          </a:ln>
          <a:effectLst/>
        </p:spPr>
        <p:txBody>
          <a:bodyPr wrap="none" anchor="ctr"/>
          <a:lstStyle/>
          <a:p>
            <a:endParaRPr lang="es-ES"/>
          </a:p>
        </p:txBody>
      </p:sp>
      <p:sp>
        <p:nvSpPr>
          <p:cNvPr id="43033" name="Line 25"/>
          <p:cNvSpPr>
            <a:spLocks noChangeShapeType="1"/>
          </p:cNvSpPr>
          <p:nvPr/>
        </p:nvSpPr>
        <p:spPr bwMode="auto">
          <a:xfrm flipV="1">
            <a:off x="7124700" y="3752850"/>
            <a:ext cx="590550" cy="590550"/>
          </a:xfrm>
          <a:prstGeom prst="line">
            <a:avLst/>
          </a:prstGeom>
          <a:noFill/>
          <a:ln w="9525">
            <a:solidFill>
              <a:srgbClr val="FF0000"/>
            </a:solidFill>
            <a:round/>
            <a:headEnd/>
            <a:tailEnd/>
          </a:ln>
          <a:effectLst/>
        </p:spPr>
        <p:txBody>
          <a:bodyPr wrap="none" anchor="ctr"/>
          <a:lstStyle/>
          <a:p>
            <a:endParaRPr lang="es-ES"/>
          </a:p>
        </p:txBody>
      </p:sp>
      <p:sp>
        <p:nvSpPr>
          <p:cNvPr id="43034" name="Rectangle 26"/>
          <p:cNvSpPr>
            <a:spLocks noChangeArrowheads="1"/>
          </p:cNvSpPr>
          <p:nvPr/>
        </p:nvSpPr>
        <p:spPr bwMode="auto">
          <a:xfrm rot="-2698632">
            <a:off x="7497763" y="3360738"/>
            <a:ext cx="1042987" cy="207962"/>
          </a:xfrm>
          <a:prstGeom prst="rect">
            <a:avLst/>
          </a:prstGeom>
          <a:solidFill>
            <a:srgbClr val="3333FF"/>
          </a:solidFill>
          <a:ln w="9525">
            <a:solidFill>
              <a:schemeClr val="tx1"/>
            </a:solidFill>
            <a:miter lim="800000"/>
            <a:headEnd/>
            <a:tailEnd/>
          </a:ln>
          <a:effectLst/>
        </p:spPr>
        <p:txBody>
          <a:bodyPr wrap="none" anchor="ctr"/>
          <a:lstStyle/>
          <a:p>
            <a:endParaRPr lang="es-ES"/>
          </a:p>
        </p:txBody>
      </p:sp>
      <p:sp>
        <p:nvSpPr>
          <p:cNvPr id="43035" name="Line 27"/>
          <p:cNvSpPr>
            <a:spLocks noChangeShapeType="1"/>
          </p:cNvSpPr>
          <p:nvPr/>
        </p:nvSpPr>
        <p:spPr bwMode="auto">
          <a:xfrm flipH="1">
            <a:off x="6553200" y="4343400"/>
            <a:ext cx="571500" cy="1371600"/>
          </a:xfrm>
          <a:prstGeom prst="line">
            <a:avLst/>
          </a:prstGeom>
          <a:noFill/>
          <a:ln w="9525">
            <a:solidFill>
              <a:srgbClr val="FF0000"/>
            </a:solidFill>
            <a:round/>
            <a:headEnd/>
            <a:tailEnd type="triangle" w="lg" len="lg"/>
          </a:ln>
          <a:effectLst/>
        </p:spPr>
        <p:txBody>
          <a:bodyPr wrap="none" anchor="ctr"/>
          <a:lstStyle/>
          <a:p>
            <a:endParaRPr lang="es-ES"/>
          </a:p>
        </p:txBody>
      </p:sp>
      <p:grpSp>
        <p:nvGrpSpPr>
          <p:cNvPr id="43066" name="Group 58"/>
          <p:cNvGrpSpPr>
            <a:grpSpLocks/>
          </p:cNvGrpSpPr>
          <p:nvPr/>
        </p:nvGrpSpPr>
        <p:grpSpPr bwMode="auto">
          <a:xfrm>
            <a:off x="7124700" y="3543300"/>
            <a:ext cx="609600" cy="514350"/>
            <a:chOff x="4488" y="2232"/>
            <a:chExt cx="384" cy="324"/>
          </a:xfrm>
        </p:grpSpPr>
        <p:sp>
          <p:nvSpPr>
            <p:cNvPr id="43036" name="Freeform 28"/>
            <p:cNvSpPr>
              <a:spLocks/>
            </p:cNvSpPr>
            <p:nvPr/>
          </p:nvSpPr>
          <p:spPr bwMode="auto">
            <a:xfrm>
              <a:off x="4488" y="2460"/>
              <a:ext cx="168" cy="96"/>
            </a:xfrm>
            <a:custGeom>
              <a:avLst/>
              <a:gdLst/>
              <a:ahLst/>
              <a:cxnLst>
                <a:cxn ang="0">
                  <a:pos x="0" y="0"/>
                </a:cxn>
                <a:cxn ang="0">
                  <a:pos x="84" y="24"/>
                </a:cxn>
                <a:cxn ang="0">
                  <a:pos x="168" y="96"/>
                </a:cxn>
              </a:cxnLst>
              <a:rect l="0" t="0" r="r" b="b"/>
              <a:pathLst>
                <a:path w="168" h="96">
                  <a:moveTo>
                    <a:pt x="0" y="0"/>
                  </a:moveTo>
                  <a:cubicBezTo>
                    <a:pt x="28" y="4"/>
                    <a:pt x="56" y="8"/>
                    <a:pt x="84" y="24"/>
                  </a:cubicBezTo>
                  <a:cubicBezTo>
                    <a:pt x="112" y="40"/>
                    <a:pt x="140" y="68"/>
                    <a:pt x="168" y="96"/>
                  </a:cubicBezTo>
                </a:path>
              </a:pathLst>
            </a:custGeom>
            <a:noFill/>
            <a:ln w="3175" cmpd="sng">
              <a:solidFill>
                <a:schemeClr val="tx1"/>
              </a:solidFill>
              <a:round/>
              <a:headEnd/>
              <a:tailEnd/>
            </a:ln>
            <a:effectLst/>
          </p:spPr>
          <p:txBody>
            <a:bodyPr wrap="none" anchor="ctr"/>
            <a:lstStyle/>
            <a:p>
              <a:endParaRPr lang="es-ES"/>
            </a:p>
          </p:txBody>
        </p:sp>
        <p:sp>
          <p:nvSpPr>
            <p:cNvPr id="43038" name="Text Box 30"/>
            <p:cNvSpPr txBox="1">
              <a:spLocks noChangeArrowheads="1"/>
            </p:cNvSpPr>
            <p:nvPr/>
          </p:nvSpPr>
          <p:spPr bwMode="auto">
            <a:xfrm>
              <a:off x="4548" y="2232"/>
              <a:ext cx="324" cy="288"/>
            </a:xfrm>
            <a:prstGeom prst="rect">
              <a:avLst/>
            </a:prstGeom>
            <a:noFill/>
            <a:ln w="9525">
              <a:noFill/>
              <a:miter lim="800000"/>
              <a:headEnd/>
              <a:tailEnd/>
            </a:ln>
            <a:effectLst/>
          </p:spPr>
          <p:txBody>
            <a:bodyPr>
              <a:spAutoFit/>
            </a:bodyPr>
            <a:lstStyle/>
            <a:p>
              <a:pPr>
                <a:spcBef>
                  <a:spcPct val="50000"/>
                </a:spcBef>
              </a:pPr>
              <a:r>
                <a:rPr lang="es-ES_tradnl" i="1"/>
                <a:t>i</a:t>
              </a:r>
              <a:endParaRPr lang="es-ES_tradnl"/>
            </a:p>
          </p:txBody>
        </p:sp>
      </p:grpSp>
      <p:grpSp>
        <p:nvGrpSpPr>
          <p:cNvPr id="43065" name="Group 57"/>
          <p:cNvGrpSpPr>
            <a:grpSpLocks/>
          </p:cNvGrpSpPr>
          <p:nvPr/>
        </p:nvGrpSpPr>
        <p:grpSpPr bwMode="auto">
          <a:xfrm>
            <a:off x="6765925" y="5238750"/>
            <a:ext cx="339725" cy="479425"/>
            <a:chOff x="4262" y="3300"/>
            <a:chExt cx="214" cy="302"/>
          </a:xfrm>
        </p:grpSpPr>
        <p:sp>
          <p:nvSpPr>
            <p:cNvPr id="43037" name="Freeform 29"/>
            <p:cNvSpPr>
              <a:spLocks/>
            </p:cNvSpPr>
            <p:nvPr/>
          </p:nvSpPr>
          <p:spPr bwMode="auto">
            <a:xfrm flipH="1" flipV="1">
              <a:off x="4272" y="3300"/>
              <a:ext cx="204" cy="96"/>
            </a:xfrm>
            <a:custGeom>
              <a:avLst/>
              <a:gdLst/>
              <a:ahLst/>
              <a:cxnLst>
                <a:cxn ang="0">
                  <a:pos x="0" y="0"/>
                </a:cxn>
                <a:cxn ang="0">
                  <a:pos x="84" y="24"/>
                </a:cxn>
                <a:cxn ang="0">
                  <a:pos x="168" y="96"/>
                </a:cxn>
              </a:cxnLst>
              <a:rect l="0" t="0" r="r" b="b"/>
              <a:pathLst>
                <a:path w="168" h="96">
                  <a:moveTo>
                    <a:pt x="0" y="0"/>
                  </a:moveTo>
                  <a:cubicBezTo>
                    <a:pt x="28" y="4"/>
                    <a:pt x="56" y="8"/>
                    <a:pt x="84" y="24"/>
                  </a:cubicBezTo>
                  <a:cubicBezTo>
                    <a:pt x="112" y="40"/>
                    <a:pt x="140" y="68"/>
                    <a:pt x="168" y="96"/>
                  </a:cubicBezTo>
                </a:path>
              </a:pathLst>
            </a:custGeom>
            <a:noFill/>
            <a:ln w="3175" cmpd="sng">
              <a:solidFill>
                <a:schemeClr val="tx1"/>
              </a:solidFill>
              <a:round/>
              <a:headEnd/>
              <a:tailEnd/>
            </a:ln>
            <a:effectLst/>
          </p:spPr>
          <p:txBody>
            <a:bodyPr wrap="none" anchor="ctr"/>
            <a:lstStyle/>
            <a:p>
              <a:endParaRPr lang="es-ES"/>
            </a:p>
          </p:txBody>
        </p:sp>
        <p:sp>
          <p:nvSpPr>
            <p:cNvPr id="43039" name="Text Box 31"/>
            <p:cNvSpPr txBox="1">
              <a:spLocks noChangeArrowheads="1"/>
            </p:cNvSpPr>
            <p:nvPr/>
          </p:nvSpPr>
          <p:spPr bwMode="auto">
            <a:xfrm>
              <a:off x="4262" y="3314"/>
              <a:ext cx="191" cy="288"/>
            </a:xfrm>
            <a:prstGeom prst="rect">
              <a:avLst/>
            </a:prstGeom>
            <a:noFill/>
            <a:ln w="9525">
              <a:noFill/>
              <a:miter lim="800000"/>
              <a:headEnd/>
              <a:tailEnd/>
            </a:ln>
            <a:effectLst/>
          </p:spPr>
          <p:txBody>
            <a:bodyPr wrap="none">
              <a:spAutoFit/>
            </a:bodyPr>
            <a:lstStyle/>
            <a:p>
              <a:r>
                <a:rPr lang="es-ES_tradnl" i="1"/>
                <a:t>r</a:t>
              </a:r>
              <a:endParaRPr lang="es-ES_tradnl"/>
            </a:p>
          </p:txBody>
        </p:sp>
      </p:grpSp>
      <p:sp>
        <p:nvSpPr>
          <p:cNvPr id="43040" name="Text Box 32"/>
          <p:cNvSpPr txBox="1">
            <a:spLocks noChangeArrowheads="1"/>
          </p:cNvSpPr>
          <p:nvPr/>
        </p:nvSpPr>
        <p:spPr bwMode="auto">
          <a:xfrm>
            <a:off x="7375525" y="4498975"/>
            <a:ext cx="336550" cy="457200"/>
          </a:xfrm>
          <a:prstGeom prst="rect">
            <a:avLst/>
          </a:prstGeom>
          <a:noFill/>
          <a:ln w="9525">
            <a:noFill/>
            <a:miter lim="800000"/>
            <a:headEnd/>
            <a:tailEnd/>
          </a:ln>
          <a:effectLst/>
        </p:spPr>
        <p:txBody>
          <a:bodyPr wrap="none">
            <a:spAutoFit/>
          </a:bodyPr>
          <a:lstStyle/>
          <a:p>
            <a:r>
              <a:rPr lang="es-ES_tradnl" i="1"/>
              <a:t>n</a:t>
            </a:r>
            <a:endParaRPr lang="es-ES_tradnl"/>
          </a:p>
        </p:txBody>
      </p:sp>
      <p:sp>
        <p:nvSpPr>
          <p:cNvPr id="43041" name="Text Box 33"/>
          <p:cNvSpPr txBox="1">
            <a:spLocks noChangeArrowheads="1"/>
          </p:cNvSpPr>
          <p:nvPr/>
        </p:nvSpPr>
        <p:spPr bwMode="auto">
          <a:xfrm>
            <a:off x="1946275" y="3660775"/>
            <a:ext cx="1905000" cy="457200"/>
          </a:xfrm>
          <a:prstGeom prst="rect">
            <a:avLst/>
          </a:prstGeom>
          <a:noFill/>
          <a:ln w="9525">
            <a:noFill/>
            <a:miter lim="800000"/>
            <a:headEnd/>
            <a:tailEnd/>
          </a:ln>
          <a:effectLst/>
        </p:spPr>
        <p:txBody>
          <a:bodyPr wrap="none">
            <a:spAutoFit/>
          </a:bodyPr>
          <a:lstStyle/>
          <a:p>
            <a:r>
              <a:rPr lang="es-ES_tradnl"/>
              <a:t>sen </a:t>
            </a:r>
            <a:r>
              <a:rPr lang="es-ES_tradnl" i="1"/>
              <a:t>i</a:t>
            </a:r>
            <a:r>
              <a:rPr lang="es-ES_tradnl"/>
              <a:t> = </a:t>
            </a:r>
            <a:r>
              <a:rPr lang="es-ES_tradnl" i="1"/>
              <a:t>n</a:t>
            </a:r>
            <a:r>
              <a:rPr lang="es-ES_tradnl"/>
              <a:t> sen </a:t>
            </a:r>
            <a:r>
              <a:rPr lang="es-ES_tradnl" i="1"/>
              <a:t>r</a:t>
            </a:r>
            <a:endParaRPr lang="es-ES_tradnl"/>
          </a:p>
        </p:txBody>
      </p:sp>
      <p:grpSp>
        <p:nvGrpSpPr>
          <p:cNvPr id="43064" name="Group 56"/>
          <p:cNvGrpSpPr>
            <a:grpSpLocks/>
          </p:cNvGrpSpPr>
          <p:nvPr/>
        </p:nvGrpSpPr>
        <p:grpSpPr bwMode="auto">
          <a:xfrm>
            <a:off x="1009650" y="4343400"/>
            <a:ext cx="4171950" cy="2095500"/>
            <a:chOff x="636" y="2736"/>
            <a:chExt cx="2628" cy="1320"/>
          </a:xfrm>
        </p:grpSpPr>
        <p:sp>
          <p:nvSpPr>
            <p:cNvPr id="43050" name="Rectangle 42"/>
            <p:cNvSpPr>
              <a:spLocks noChangeArrowheads="1"/>
            </p:cNvSpPr>
            <p:nvPr/>
          </p:nvSpPr>
          <p:spPr bwMode="auto">
            <a:xfrm>
              <a:off x="636" y="2736"/>
              <a:ext cx="2628" cy="1320"/>
            </a:xfrm>
            <a:prstGeom prst="rect">
              <a:avLst/>
            </a:prstGeom>
            <a:solidFill>
              <a:srgbClr val="3399FF"/>
            </a:solidFill>
            <a:ln w="9525">
              <a:solidFill>
                <a:schemeClr val="tx1"/>
              </a:solidFill>
              <a:miter lim="800000"/>
              <a:headEnd/>
              <a:tailEnd/>
            </a:ln>
            <a:effectLst/>
          </p:spPr>
          <p:txBody>
            <a:bodyPr wrap="none" anchor="ctr"/>
            <a:lstStyle/>
            <a:p>
              <a:endParaRPr lang="es-ES"/>
            </a:p>
          </p:txBody>
        </p:sp>
        <p:grpSp>
          <p:nvGrpSpPr>
            <p:cNvPr id="43053" name="Group 45"/>
            <p:cNvGrpSpPr>
              <a:grpSpLocks/>
            </p:cNvGrpSpPr>
            <p:nvPr/>
          </p:nvGrpSpPr>
          <p:grpSpPr bwMode="auto">
            <a:xfrm>
              <a:off x="1332" y="3096"/>
              <a:ext cx="1908" cy="756"/>
              <a:chOff x="888" y="3108"/>
              <a:chExt cx="1908" cy="756"/>
            </a:xfrm>
          </p:grpSpPr>
          <p:sp>
            <p:nvSpPr>
              <p:cNvPr id="43043" name="AutoShape 35"/>
              <p:cNvSpPr>
                <a:spLocks noChangeArrowheads="1"/>
              </p:cNvSpPr>
              <p:nvPr/>
            </p:nvSpPr>
            <p:spPr bwMode="auto">
              <a:xfrm>
                <a:off x="888" y="3156"/>
                <a:ext cx="1836" cy="636"/>
              </a:xfrm>
              <a:prstGeom prst="can">
                <a:avLst>
                  <a:gd name="adj" fmla="val 50000"/>
                </a:avLst>
              </a:prstGeom>
              <a:noFill/>
              <a:ln w="9525">
                <a:solidFill>
                  <a:schemeClr val="tx1"/>
                </a:solidFill>
                <a:round/>
                <a:headEnd/>
                <a:tailEnd/>
              </a:ln>
              <a:effectLst/>
            </p:spPr>
            <p:txBody>
              <a:bodyPr wrap="none" anchor="ctr"/>
              <a:lstStyle/>
              <a:p>
                <a:endParaRPr lang="es-ES"/>
              </a:p>
            </p:txBody>
          </p:sp>
          <p:sp>
            <p:nvSpPr>
              <p:cNvPr id="43046" name="Line 38"/>
              <p:cNvSpPr>
                <a:spLocks noChangeShapeType="1"/>
              </p:cNvSpPr>
              <p:nvPr/>
            </p:nvSpPr>
            <p:spPr bwMode="auto">
              <a:xfrm flipV="1">
                <a:off x="1572" y="3456"/>
                <a:ext cx="0" cy="336"/>
              </a:xfrm>
              <a:prstGeom prst="line">
                <a:avLst/>
              </a:prstGeom>
              <a:noFill/>
              <a:ln w="9525">
                <a:solidFill>
                  <a:schemeClr val="tx1"/>
                </a:solidFill>
                <a:round/>
                <a:headEnd/>
                <a:tailEnd/>
              </a:ln>
              <a:effectLst/>
            </p:spPr>
            <p:txBody>
              <a:bodyPr wrap="none" anchor="ctr"/>
              <a:lstStyle/>
              <a:p>
                <a:endParaRPr lang="es-ES"/>
              </a:p>
            </p:txBody>
          </p:sp>
          <p:sp>
            <p:nvSpPr>
              <p:cNvPr id="43047" name="Line 39"/>
              <p:cNvSpPr>
                <a:spLocks noChangeShapeType="1"/>
              </p:cNvSpPr>
              <p:nvPr/>
            </p:nvSpPr>
            <p:spPr bwMode="auto">
              <a:xfrm flipV="1">
                <a:off x="1572" y="3156"/>
                <a:ext cx="444" cy="312"/>
              </a:xfrm>
              <a:prstGeom prst="line">
                <a:avLst/>
              </a:prstGeom>
              <a:noFill/>
              <a:ln w="9525">
                <a:solidFill>
                  <a:schemeClr val="tx1"/>
                </a:solidFill>
                <a:round/>
                <a:headEnd/>
                <a:tailEnd/>
              </a:ln>
              <a:effectLst/>
            </p:spPr>
            <p:txBody>
              <a:bodyPr wrap="none" anchor="ctr"/>
              <a:lstStyle/>
              <a:p>
                <a:endParaRPr lang="es-ES"/>
              </a:p>
            </p:txBody>
          </p:sp>
          <p:sp>
            <p:nvSpPr>
              <p:cNvPr id="43048" name="Rectangle 40"/>
              <p:cNvSpPr>
                <a:spLocks noChangeArrowheads="1"/>
              </p:cNvSpPr>
              <p:nvPr/>
            </p:nvSpPr>
            <p:spPr bwMode="auto">
              <a:xfrm>
                <a:off x="1596" y="3468"/>
                <a:ext cx="480" cy="396"/>
              </a:xfrm>
              <a:prstGeom prst="rect">
                <a:avLst/>
              </a:prstGeom>
              <a:solidFill>
                <a:srgbClr val="3399FF"/>
              </a:solidFill>
              <a:ln w="9525">
                <a:noFill/>
                <a:miter lim="800000"/>
                <a:headEnd/>
                <a:tailEnd/>
              </a:ln>
              <a:effectLst/>
            </p:spPr>
            <p:txBody>
              <a:bodyPr wrap="none" anchor="ctr"/>
              <a:lstStyle/>
              <a:p>
                <a:endParaRPr lang="es-ES"/>
              </a:p>
            </p:txBody>
          </p:sp>
          <p:sp>
            <p:nvSpPr>
              <p:cNvPr id="43049" name="Rectangle 41"/>
              <p:cNvSpPr>
                <a:spLocks noChangeArrowheads="1"/>
              </p:cNvSpPr>
              <p:nvPr/>
            </p:nvSpPr>
            <p:spPr bwMode="auto">
              <a:xfrm>
                <a:off x="2040" y="3108"/>
                <a:ext cx="756" cy="720"/>
              </a:xfrm>
              <a:prstGeom prst="rect">
                <a:avLst/>
              </a:prstGeom>
              <a:solidFill>
                <a:srgbClr val="3399FF"/>
              </a:solidFill>
              <a:ln w="9525">
                <a:noFill/>
                <a:miter lim="800000"/>
                <a:headEnd/>
                <a:tailEnd/>
              </a:ln>
              <a:effectLst/>
            </p:spPr>
            <p:txBody>
              <a:bodyPr wrap="none" anchor="ctr"/>
              <a:lstStyle/>
              <a:p>
                <a:endParaRPr lang="es-ES"/>
              </a:p>
            </p:txBody>
          </p:sp>
          <p:sp>
            <p:nvSpPr>
              <p:cNvPr id="43051" name="Line 43"/>
              <p:cNvSpPr>
                <a:spLocks noChangeShapeType="1"/>
              </p:cNvSpPr>
              <p:nvPr/>
            </p:nvSpPr>
            <p:spPr bwMode="auto">
              <a:xfrm>
                <a:off x="2016" y="3156"/>
                <a:ext cx="0" cy="300"/>
              </a:xfrm>
              <a:prstGeom prst="line">
                <a:avLst/>
              </a:prstGeom>
              <a:noFill/>
              <a:ln w="9525">
                <a:solidFill>
                  <a:schemeClr val="tx1"/>
                </a:solidFill>
                <a:round/>
                <a:headEnd/>
                <a:tailEnd/>
              </a:ln>
              <a:effectLst/>
            </p:spPr>
            <p:txBody>
              <a:bodyPr wrap="none" anchor="ctr"/>
              <a:lstStyle/>
              <a:p>
                <a:endParaRPr lang="es-ES"/>
              </a:p>
            </p:txBody>
          </p:sp>
          <p:sp>
            <p:nvSpPr>
              <p:cNvPr id="43052" name="Line 44"/>
              <p:cNvSpPr>
                <a:spLocks noChangeShapeType="1"/>
              </p:cNvSpPr>
              <p:nvPr/>
            </p:nvSpPr>
            <p:spPr bwMode="auto">
              <a:xfrm flipV="1">
                <a:off x="1572" y="3456"/>
                <a:ext cx="444" cy="336"/>
              </a:xfrm>
              <a:prstGeom prst="line">
                <a:avLst/>
              </a:prstGeom>
              <a:noFill/>
              <a:ln w="9525">
                <a:solidFill>
                  <a:schemeClr val="tx1"/>
                </a:solidFill>
                <a:round/>
                <a:headEnd/>
                <a:tailEnd/>
              </a:ln>
              <a:effectLst/>
            </p:spPr>
            <p:txBody>
              <a:bodyPr wrap="none" anchor="ctr"/>
              <a:lstStyle/>
              <a:p>
                <a:endParaRPr lang="es-ES"/>
              </a:p>
            </p:txBody>
          </p:sp>
        </p:grpSp>
      </p:grpSp>
      <p:grpSp>
        <p:nvGrpSpPr>
          <p:cNvPr id="43067" name="Group 59"/>
          <p:cNvGrpSpPr>
            <a:grpSpLocks/>
          </p:cNvGrpSpPr>
          <p:nvPr/>
        </p:nvGrpSpPr>
        <p:grpSpPr bwMode="auto">
          <a:xfrm>
            <a:off x="7315200" y="0"/>
            <a:ext cx="1828800" cy="1828800"/>
            <a:chOff x="4608" y="0"/>
            <a:chExt cx="1152" cy="1152"/>
          </a:xfrm>
        </p:grpSpPr>
        <p:pic>
          <p:nvPicPr>
            <p:cNvPr id="43068" name="Picture 60" descr="AntonioB05"/>
            <p:cNvPicPr>
              <a:picLocks noChangeAspect="1" noChangeArrowheads="1"/>
            </p:cNvPicPr>
            <p:nvPr/>
          </p:nvPicPr>
          <p:blipFill>
            <a:blip r:embed="rId2" cstate="print"/>
            <a:srcRect/>
            <a:stretch>
              <a:fillRect/>
            </a:stretch>
          </p:blipFill>
          <p:spPr bwMode="auto">
            <a:xfrm>
              <a:off x="5338" y="0"/>
              <a:ext cx="422" cy="566"/>
            </a:xfrm>
            <a:prstGeom prst="rect">
              <a:avLst/>
            </a:prstGeom>
            <a:noFill/>
          </p:spPr>
        </p:pic>
        <p:grpSp>
          <p:nvGrpSpPr>
            <p:cNvPr id="43069" name="Group 61"/>
            <p:cNvGrpSpPr>
              <a:grpSpLocks/>
            </p:cNvGrpSpPr>
            <p:nvPr/>
          </p:nvGrpSpPr>
          <p:grpSpPr bwMode="auto">
            <a:xfrm rot="5400000">
              <a:off x="4608" y="0"/>
              <a:ext cx="1152" cy="1152"/>
              <a:chOff x="0" y="0"/>
              <a:chExt cx="1152" cy="1152"/>
            </a:xfrm>
          </p:grpSpPr>
          <p:sp>
            <p:nvSpPr>
              <p:cNvPr id="43070" name="AutoShape 62"/>
              <p:cNvSpPr>
                <a:spLocks noChangeArrowheads="1"/>
              </p:cNvSpPr>
              <p:nvPr/>
            </p:nvSpPr>
            <p:spPr bwMode="auto">
              <a:xfrm flipV="1">
                <a:off x="0" y="0"/>
                <a:ext cx="1080" cy="1080"/>
              </a:xfrm>
              <a:prstGeom prst="rtTriangle">
                <a:avLst/>
              </a:prstGeom>
              <a:solidFill>
                <a:schemeClr val="accent1"/>
              </a:solidFill>
              <a:ln w="9525">
                <a:solidFill>
                  <a:schemeClr val="tx1"/>
                </a:solidFill>
                <a:miter lim="800000"/>
                <a:headEnd/>
                <a:tailEnd/>
              </a:ln>
              <a:effectLst/>
            </p:spPr>
            <p:txBody>
              <a:bodyPr wrap="none" anchor="ctr"/>
              <a:lstStyle/>
              <a:p>
                <a:endParaRPr lang="es-ES"/>
              </a:p>
            </p:txBody>
          </p:sp>
          <p:sp>
            <p:nvSpPr>
              <p:cNvPr id="43071" name="Line 63"/>
              <p:cNvSpPr>
                <a:spLocks noChangeShapeType="1"/>
              </p:cNvSpPr>
              <p:nvPr/>
            </p:nvSpPr>
            <p:spPr bwMode="auto">
              <a:xfrm flipH="1">
                <a:off x="0" y="0"/>
                <a:ext cx="960" cy="960"/>
              </a:xfrm>
              <a:prstGeom prst="line">
                <a:avLst/>
              </a:prstGeom>
              <a:noFill/>
              <a:ln w="38100">
                <a:solidFill>
                  <a:srgbClr val="00CC00"/>
                </a:solidFill>
                <a:round/>
                <a:headEnd/>
                <a:tailEnd/>
              </a:ln>
              <a:effectLst/>
            </p:spPr>
            <p:txBody>
              <a:bodyPr wrap="none" anchor="ctr"/>
              <a:lstStyle/>
              <a:p>
                <a:endParaRPr lang="es-ES"/>
              </a:p>
            </p:txBody>
          </p:sp>
          <p:sp>
            <p:nvSpPr>
              <p:cNvPr id="43072" name="Line 64"/>
              <p:cNvSpPr>
                <a:spLocks noChangeShapeType="1"/>
              </p:cNvSpPr>
              <p:nvPr/>
            </p:nvSpPr>
            <p:spPr bwMode="auto">
              <a:xfrm flipH="1">
                <a:off x="0" y="0"/>
                <a:ext cx="1152" cy="1152"/>
              </a:xfrm>
              <a:prstGeom prst="line">
                <a:avLst/>
              </a:prstGeom>
              <a:noFill/>
              <a:ln w="38100">
                <a:solidFill>
                  <a:srgbClr val="6600FF"/>
                </a:solidFill>
                <a:round/>
                <a:headEnd/>
                <a:tailEnd/>
              </a:ln>
              <a:effectLst/>
            </p:spPr>
            <p:txBody>
              <a:bodyPr wrap="none" anchor="ctr"/>
              <a:lstStyle/>
              <a:p>
                <a:endParaRPr lang="es-ES"/>
              </a:p>
            </p:txBody>
          </p:sp>
          <p:sp>
            <p:nvSpPr>
              <p:cNvPr id="43073" name="Line 65"/>
              <p:cNvSpPr>
                <a:spLocks noChangeShapeType="1"/>
              </p:cNvSpPr>
              <p:nvPr/>
            </p:nvSpPr>
            <p:spPr bwMode="auto">
              <a:xfrm flipH="1">
                <a:off x="0" y="0"/>
                <a:ext cx="768" cy="768"/>
              </a:xfrm>
              <a:prstGeom prst="line">
                <a:avLst/>
              </a:prstGeom>
              <a:noFill/>
              <a:ln w="38100">
                <a:solidFill>
                  <a:srgbClr val="FFFF00"/>
                </a:solidFill>
                <a:round/>
                <a:headEnd/>
                <a:tailEnd/>
              </a:ln>
              <a:effectLst/>
            </p:spPr>
            <p:txBody>
              <a:bodyPr wrap="none" anchor="ctr"/>
              <a:lstStyle/>
              <a:p>
                <a:endParaRPr lang="es-E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43010"/>
                                        </p:tgtEl>
                                        <p:attrNameLst>
                                          <p:attrName>style.visibility</p:attrName>
                                        </p:attrNameLst>
                                      </p:cBhvr>
                                      <p:to>
                                        <p:strVal val="visible"/>
                                      </p:to>
                                    </p:set>
                                    <p:animEffect transition="in" filter="blinds(vertical)">
                                      <p:cBhvr>
                                        <p:cTn id="7" dur="500"/>
                                        <p:tgtEl>
                                          <p:spTgt spid="43010"/>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43011">
                                            <p:txEl>
                                              <p:pRg st="0" end="0"/>
                                            </p:txEl>
                                          </p:spTgt>
                                        </p:tgtEl>
                                        <p:attrNameLst>
                                          <p:attrName>style.visibility</p:attrName>
                                        </p:attrNameLst>
                                      </p:cBhvr>
                                      <p:to>
                                        <p:strVal val="visible"/>
                                      </p:to>
                                    </p:set>
                                    <p:animEffect transition="in" filter="strips(downLeft)">
                                      <p:cBhvr>
                                        <p:cTn id="12" dur="500"/>
                                        <p:tgtEl>
                                          <p:spTgt spid="430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nodeType="clickEffect">
                                  <p:stCondLst>
                                    <p:cond delay="0"/>
                                  </p:stCondLst>
                                  <p:childTnLst>
                                    <p:set>
                                      <p:cBhvr>
                                        <p:cTn id="16" dur="1" fill="hold">
                                          <p:stCondLst>
                                            <p:cond delay="0"/>
                                          </p:stCondLst>
                                        </p:cTn>
                                        <p:tgtEl>
                                          <p:spTgt spid="43064"/>
                                        </p:tgtEl>
                                        <p:attrNameLst>
                                          <p:attrName>style.visibility</p:attrName>
                                        </p:attrNameLst>
                                      </p:cBhvr>
                                      <p:to>
                                        <p:strVal val="visible"/>
                                      </p:to>
                                    </p:set>
                                    <p:animEffect transition="in" filter="box(out)">
                                      <p:cBhvr>
                                        <p:cTn id="17" dur="500"/>
                                        <p:tgtEl>
                                          <p:spTgt spid="4306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3028"/>
                                        </p:tgtEl>
                                        <p:attrNameLst>
                                          <p:attrName>style.visibility</p:attrName>
                                        </p:attrNameLst>
                                      </p:cBhvr>
                                      <p:to>
                                        <p:strVal val="visible"/>
                                      </p:to>
                                    </p:set>
                                    <p:animEffect transition="in" filter="dissolve">
                                      <p:cBhvr>
                                        <p:cTn id="22" dur="500"/>
                                        <p:tgtEl>
                                          <p:spTgt spid="4302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43031"/>
                                        </p:tgtEl>
                                        <p:attrNameLst>
                                          <p:attrName>style.visibility</p:attrName>
                                        </p:attrNameLst>
                                      </p:cBhvr>
                                      <p:to>
                                        <p:strVal val="visible"/>
                                      </p:to>
                                    </p:set>
                                    <p:animEffect transition="in" filter="wipe(up)">
                                      <p:cBhvr>
                                        <p:cTn id="27" dur="500"/>
                                        <p:tgtEl>
                                          <p:spTgt spid="4303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43032"/>
                                        </p:tgtEl>
                                        <p:attrNameLst>
                                          <p:attrName>style.visibility</p:attrName>
                                        </p:attrNameLst>
                                      </p:cBhvr>
                                      <p:to>
                                        <p:strVal val="visible"/>
                                      </p:to>
                                    </p:set>
                                    <p:animEffect transition="in" filter="wipe(up)">
                                      <p:cBhvr>
                                        <p:cTn id="32" dur="500"/>
                                        <p:tgtEl>
                                          <p:spTgt spid="4303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43034"/>
                                        </p:tgtEl>
                                        <p:attrNameLst>
                                          <p:attrName>style.visibility</p:attrName>
                                        </p:attrNameLst>
                                      </p:cBhvr>
                                      <p:to>
                                        <p:strVal val="visible"/>
                                      </p:to>
                                    </p:set>
                                    <p:animEffect transition="in" filter="wipe(right)">
                                      <p:cBhvr>
                                        <p:cTn id="37" dur="500"/>
                                        <p:tgtEl>
                                          <p:spTgt spid="43034"/>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12" fill="hold" grpId="0" nodeType="clickEffect">
                                  <p:stCondLst>
                                    <p:cond delay="0"/>
                                  </p:stCondLst>
                                  <p:childTnLst>
                                    <p:set>
                                      <p:cBhvr>
                                        <p:cTn id="41" dur="1" fill="hold">
                                          <p:stCondLst>
                                            <p:cond delay="0"/>
                                          </p:stCondLst>
                                        </p:cTn>
                                        <p:tgtEl>
                                          <p:spTgt spid="43033"/>
                                        </p:tgtEl>
                                        <p:attrNameLst>
                                          <p:attrName>style.visibility</p:attrName>
                                        </p:attrNameLst>
                                      </p:cBhvr>
                                      <p:to>
                                        <p:strVal val="visible"/>
                                      </p:to>
                                    </p:set>
                                    <p:animEffect transition="in" filter="strips(downLeft)">
                                      <p:cBhvr>
                                        <p:cTn id="42" dur="500"/>
                                        <p:tgtEl>
                                          <p:spTgt spid="43033"/>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12" fill="hold" grpId="0" nodeType="clickEffect">
                                  <p:stCondLst>
                                    <p:cond delay="0"/>
                                  </p:stCondLst>
                                  <p:childTnLst>
                                    <p:set>
                                      <p:cBhvr>
                                        <p:cTn id="46" dur="1" fill="hold">
                                          <p:stCondLst>
                                            <p:cond delay="0"/>
                                          </p:stCondLst>
                                        </p:cTn>
                                        <p:tgtEl>
                                          <p:spTgt spid="43035"/>
                                        </p:tgtEl>
                                        <p:attrNameLst>
                                          <p:attrName>style.visibility</p:attrName>
                                        </p:attrNameLst>
                                      </p:cBhvr>
                                      <p:to>
                                        <p:strVal val="visible"/>
                                      </p:to>
                                    </p:set>
                                    <p:animEffect transition="in" filter="strips(downLeft)">
                                      <p:cBhvr>
                                        <p:cTn id="47" dur="500"/>
                                        <p:tgtEl>
                                          <p:spTgt spid="43035"/>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3" fill="hold" nodeType="clickEffect">
                                  <p:stCondLst>
                                    <p:cond delay="0"/>
                                  </p:stCondLst>
                                  <p:childTnLst>
                                    <p:set>
                                      <p:cBhvr>
                                        <p:cTn id="51" dur="1" fill="hold">
                                          <p:stCondLst>
                                            <p:cond delay="0"/>
                                          </p:stCondLst>
                                        </p:cTn>
                                        <p:tgtEl>
                                          <p:spTgt spid="43066"/>
                                        </p:tgtEl>
                                        <p:attrNameLst>
                                          <p:attrName>style.visibility</p:attrName>
                                        </p:attrNameLst>
                                      </p:cBhvr>
                                      <p:to>
                                        <p:strVal val="visible"/>
                                      </p:to>
                                    </p:set>
                                    <p:anim calcmode="lin" valueType="num">
                                      <p:cBhvr additive="base">
                                        <p:cTn id="52" dur="500" fill="hold"/>
                                        <p:tgtEl>
                                          <p:spTgt spid="43066"/>
                                        </p:tgtEl>
                                        <p:attrNameLst>
                                          <p:attrName>ppt_x</p:attrName>
                                        </p:attrNameLst>
                                      </p:cBhvr>
                                      <p:tavLst>
                                        <p:tav tm="0">
                                          <p:val>
                                            <p:strVal val="1+#ppt_w/2"/>
                                          </p:val>
                                        </p:tav>
                                        <p:tav tm="100000">
                                          <p:val>
                                            <p:strVal val="#ppt_x"/>
                                          </p:val>
                                        </p:tav>
                                      </p:tavLst>
                                    </p:anim>
                                    <p:anim calcmode="lin" valueType="num">
                                      <p:cBhvr additive="base">
                                        <p:cTn id="53" dur="500" fill="hold"/>
                                        <p:tgtEl>
                                          <p:spTgt spid="43066"/>
                                        </p:tgtEl>
                                        <p:attrNameLst>
                                          <p:attrName>ppt_y</p:attrName>
                                        </p:attrNameLst>
                                      </p:cBhvr>
                                      <p:tavLst>
                                        <p:tav tm="0">
                                          <p:val>
                                            <p:strVal val="0-#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12" fill="hold" nodeType="clickEffect">
                                  <p:stCondLst>
                                    <p:cond delay="0"/>
                                  </p:stCondLst>
                                  <p:childTnLst>
                                    <p:set>
                                      <p:cBhvr>
                                        <p:cTn id="57" dur="1" fill="hold">
                                          <p:stCondLst>
                                            <p:cond delay="0"/>
                                          </p:stCondLst>
                                        </p:cTn>
                                        <p:tgtEl>
                                          <p:spTgt spid="43065"/>
                                        </p:tgtEl>
                                        <p:attrNameLst>
                                          <p:attrName>style.visibility</p:attrName>
                                        </p:attrNameLst>
                                      </p:cBhvr>
                                      <p:to>
                                        <p:strVal val="visible"/>
                                      </p:to>
                                    </p:set>
                                    <p:anim calcmode="lin" valueType="num">
                                      <p:cBhvr additive="base">
                                        <p:cTn id="58" dur="500" fill="hold"/>
                                        <p:tgtEl>
                                          <p:spTgt spid="43065"/>
                                        </p:tgtEl>
                                        <p:attrNameLst>
                                          <p:attrName>ppt_x</p:attrName>
                                        </p:attrNameLst>
                                      </p:cBhvr>
                                      <p:tavLst>
                                        <p:tav tm="0">
                                          <p:val>
                                            <p:strVal val="0-#ppt_w/2"/>
                                          </p:val>
                                        </p:tav>
                                        <p:tav tm="100000">
                                          <p:val>
                                            <p:strVal val="#ppt_x"/>
                                          </p:val>
                                        </p:tav>
                                      </p:tavLst>
                                    </p:anim>
                                    <p:anim calcmode="lin" valueType="num">
                                      <p:cBhvr additive="base">
                                        <p:cTn id="59" dur="500" fill="hold"/>
                                        <p:tgtEl>
                                          <p:spTgt spid="43065"/>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1" fill="hold" grpId="0" nodeType="clickEffect">
                                  <p:stCondLst>
                                    <p:cond delay="0"/>
                                  </p:stCondLst>
                                  <p:childTnLst>
                                    <p:set>
                                      <p:cBhvr>
                                        <p:cTn id="63" dur="1" fill="hold">
                                          <p:stCondLst>
                                            <p:cond delay="0"/>
                                          </p:stCondLst>
                                        </p:cTn>
                                        <p:tgtEl>
                                          <p:spTgt spid="43040"/>
                                        </p:tgtEl>
                                        <p:attrNameLst>
                                          <p:attrName>style.visibility</p:attrName>
                                        </p:attrNameLst>
                                      </p:cBhvr>
                                      <p:to>
                                        <p:strVal val="visible"/>
                                      </p:to>
                                    </p:set>
                                    <p:anim calcmode="lin" valueType="num">
                                      <p:cBhvr additive="base">
                                        <p:cTn id="64" dur="500" fill="hold"/>
                                        <p:tgtEl>
                                          <p:spTgt spid="43040"/>
                                        </p:tgtEl>
                                        <p:attrNameLst>
                                          <p:attrName>ppt_x</p:attrName>
                                        </p:attrNameLst>
                                      </p:cBhvr>
                                      <p:tavLst>
                                        <p:tav tm="0">
                                          <p:val>
                                            <p:strVal val="#ppt_x"/>
                                          </p:val>
                                        </p:tav>
                                        <p:tav tm="100000">
                                          <p:val>
                                            <p:strVal val="#ppt_x"/>
                                          </p:val>
                                        </p:tav>
                                      </p:tavLst>
                                    </p:anim>
                                    <p:anim calcmode="lin" valueType="num">
                                      <p:cBhvr additive="base">
                                        <p:cTn id="65" dur="500" fill="hold"/>
                                        <p:tgtEl>
                                          <p:spTgt spid="43040"/>
                                        </p:tgtEl>
                                        <p:attrNameLst>
                                          <p:attrName>ppt_y</p:attrName>
                                        </p:attrNameLst>
                                      </p:cBhvr>
                                      <p:tavLst>
                                        <p:tav tm="0">
                                          <p:val>
                                            <p:strVal val="0-#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8" fill="hold" grpId="0" nodeType="clickEffect">
                                  <p:stCondLst>
                                    <p:cond delay="0"/>
                                  </p:stCondLst>
                                  <p:childTnLst>
                                    <p:set>
                                      <p:cBhvr>
                                        <p:cTn id="69" dur="1" fill="hold">
                                          <p:stCondLst>
                                            <p:cond delay="0"/>
                                          </p:stCondLst>
                                        </p:cTn>
                                        <p:tgtEl>
                                          <p:spTgt spid="43041"/>
                                        </p:tgtEl>
                                        <p:attrNameLst>
                                          <p:attrName>style.visibility</p:attrName>
                                        </p:attrNameLst>
                                      </p:cBhvr>
                                      <p:to>
                                        <p:strVal val="visible"/>
                                      </p:to>
                                    </p:set>
                                    <p:anim calcmode="lin" valueType="num">
                                      <p:cBhvr additive="base">
                                        <p:cTn id="70" dur="500" fill="hold"/>
                                        <p:tgtEl>
                                          <p:spTgt spid="43041"/>
                                        </p:tgtEl>
                                        <p:attrNameLst>
                                          <p:attrName>ppt_x</p:attrName>
                                        </p:attrNameLst>
                                      </p:cBhvr>
                                      <p:tavLst>
                                        <p:tav tm="0">
                                          <p:val>
                                            <p:strVal val="0-#ppt_w/2"/>
                                          </p:val>
                                        </p:tav>
                                        <p:tav tm="100000">
                                          <p:val>
                                            <p:strVal val="#ppt_x"/>
                                          </p:val>
                                        </p:tav>
                                      </p:tavLst>
                                    </p:anim>
                                    <p:anim calcmode="lin" valueType="num">
                                      <p:cBhvr additive="base">
                                        <p:cTn id="71" dur="500" fill="hold"/>
                                        <p:tgtEl>
                                          <p:spTgt spid="43041"/>
                                        </p:tgtEl>
                                        <p:attrNameLst>
                                          <p:attrName>ppt_y</p:attrName>
                                        </p:attrNameLst>
                                      </p:cBhvr>
                                      <p:tavLst>
                                        <p:tav tm="0">
                                          <p:val>
                                            <p:strVal val="#ppt_y"/>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2" presetClass="entr" presetSubtype="12" fill="hold" nodeType="clickEffect">
                                  <p:stCondLst>
                                    <p:cond delay="0"/>
                                  </p:stCondLst>
                                  <p:childTnLst>
                                    <p:set>
                                      <p:cBhvr>
                                        <p:cTn id="75" dur="1" fill="hold">
                                          <p:stCondLst>
                                            <p:cond delay="0"/>
                                          </p:stCondLst>
                                        </p:cTn>
                                        <p:tgtEl>
                                          <p:spTgt spid="43067"/>
                                        </p:tgtEl>
                                        <p:attrNameLst>
                                          <p:attrName>style.visibility</p:attrName>
                                        </p:attrNameLst>
                                      </p:cBhvr>
                                      <p:to>
                                        <p:strVal val="visible"/>
                                      </p:to>
                                    </p:set>
                                    <p:anim calcmode="lin" valueType="num">
                                      <p:cBhvr additive="base">
                                        <p:cTn id="76" dur="500" fill="hold"/>
                                        <p:tgtEl>
                                          <p:spTgt spid="43067"/>
                                        </p:tgtEl>
                                        <p:attrNameLst>
                                          <p:attrName>ppt_x</p:attrName>
                                        </p:attrNameLst>
                                      </p:cBhvr>
                                      <p:tavLst>
                                        <p:tav tm="0">
                                          <p:val>
                                            <p:strVal val="0-#ppt_w/2"/>
                                          </p:val>
                                        </p:tav>
                                        <p:tav tm="100000">
                                          <p:val>
                                            <p:strVal val="#ppt_x"/>
                                          </p:val>
                                        </p:tav>
                                      </p:tavLst>
                                    </p:anim>
                                    <p:anim calcmode="lin" valueType="num">
                                      <p:cBhvr additive="base">
                                        <p:cTn id="77" dur="500" fill="hold"/>
                                        <p:tgtEl>
                                          <p:spTgt spid="4306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28" grpId="0" animBg="1"/>
      <p:bldP spid="43010" grpId="0" autoUpdateAnimBg="0"/>
      <p:bldP spid="43011" grpId="0" build="p" autoUpdateAnimBg="0"/>
      <p:bldP spid="43032" grpId="0" animBg="1"/>
      <p:bldP spid="43033" grpId="0" animBg="1"/>
      <p:bldP spid="43034" grpId="0" animBg="1"/>
      <p:bldP spid="43035" grpId="0" animBg="1"/>
      <p:bldP spid="43040" grpId="0" autoUpdateAnimBg="0"/>
      <p:bldP spid="43041"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9" name="8 Marcador de número de diapositiva"/>
          <p:cNvSpPr>
            <a:spLocks noGrp="1"/>
          </p:cNvSpPr>
          <p:nvPr>
            <p:ph type="sldNum" sz="quarter" idx="12"/>
          </p:nvPr>
        </p:nvSpPr>
        <p:spPr/>
        <p:txBody>
          <a:bodyPr/>
          <a:lstStyle/>
          <a:p>
            <a:fld id="{79194286-3D77-4613-9CF3-449D43C0AB86}" type="slidenum">
              <a:rPr lang="en-US"/>
              <a:pPr/>
              <a:t>32</a:t>
            </a:fld>
            <a:endParaRPr lang="en-US"/>
          </a:p>
        </p:txBody>
      </p:sp>
      <p:grpSp>
        <p:nvGrpSpPr>
          <p:cNvPr id="45431" name="Group 375"/>
          <p:cNvGrpSpPr>
            <a:grpSpLocks/>
          </p:cNvGrpSpPr>
          <p:nvPr/>
        </p:nvGrpSpPr>
        <p:grpSpPr bwMode="auto">
          <a:xfrm>
            <a:off x="3875088" y="1058863"/>
            <a:ext cx="1354137" cy="238125"/>
            <a:chOff x="2441" y="667"/>
            <a:chExt cx="853" cy="150"/>
          </a:xfrm>
        </p:grpSpPr>
        <p:sp>
          <p:nvSpPr>
            <p:cNvPr id="45429" name="Oval 373"/>
            <p:cNvSpPr>
              <a:spLocks noChangeArrowheads="1"/>
            </p:cNvSpPr>
            <p:nvPr/>
          </p:nvSpPr>
          <p:spPr bwMode="auto">
            <a:xfrm>
              <a:off x="2441" y="667"/>
              <a:ext cx="137" cy="147"/>
            </a:xfrm>
            <a:prstGeom prst="ellipse">
              <a:avLst/>
            </a:prstGeom>
            <a:solidFill>
              <a:srgbClr val="99CCFF"/>
            </a:solidFill>
            <a:ln w="9525">
              <a:noFill/>
              <a:round/>
              <a:headEnd/>
              <a:tailEnd/>
            </a:ln>
            <a:effectLst/>
          </p:spPr>
          <p:txBody>
            <a:bodyPr wrap="none" anchor="ctr"/>
            <a:lstStyle/>
            <a:p>
              <a:endParaRPr lang="es-ES"/>
            </a:p>
          </p:txBody>
        </p:sp>
        <p:sp>
          <p:nvSpPr>
            <p:cNvPr id="45430" name="Oval 374"/>
            <p:cNvSpPr>
              <a:spLocks noChangeArrowheads="1"/>
            </p:cNvSpPr>
            <p:nvPr/>
          </p:nvSpPr>
          <p:spPr bwMode="auto">
            <a:xfrm>
              <a:off x="3157" y="670"/>
              <a:ext cx="137" cy="147"/>
            </a:xfrm>
            <a:prstGeom prst="ellipse">
              <a:avLst/>
            </a:prstGeom>
            <a:solidFill>
              <a:srgbClr val="99CCFF"/>
            </a:solidFill>
            <a:ln w="9525">
              <a:noFill/>
              <a:round/>
              <a:headEnd/>
              <a:tailEnd/>
            </a:ln>
            <a:effectLst/>
          </p:spPr>
          <p:txBody>
            <a:bodyPr wrap="none" anchor="ctr"/>
            <a:lstStyle/>
            <a:p>
              <a:endParaRPr lang="es-ES"/>
            </a:p>
          </p:txBody>
        </p:sp>
      </p:grpSp>
      <p:grpSp>
        <p:nvGrpSpPr>
          <p:cNvPr id="45079" name="Group 23"/>
          <p:cNvGrpSpPr>
            <a:grpSpLocks/>
          </p:cNvGrpSpPr>
          <p:nvPr/>
        </p:nvGrpSpPr>
        <p:grpSpPr bwMode="auto">
          <a:xfrm>
            <a:off x="7315200" y="0"/>
            <a:ext cx="1828800" cy="1828800"/>
            <a:chOff x="4608" y="0"/>
            <a:chExt cx="1152" cy="1152"/>
          </a:xfrm>
        </p:grpSpPr>
        <p:pic>
          <p:nvPicPr>
            <p:cNvPr id="45080" name="Picture 24" descr="AntonioB05"/>
            <p:cNvPicPr>
              <a:picLocks noChangeAspect="1" noChangeArrowheads="1"/>
            </p:cNvPicPr>
            <p:nvPr/>
          </p:nvPicPr>
          <p:blipFill>
            <a:blip r:embed="rId3" cstate="print"/>
            <a:srcRect/>
            <a:stretch>
              <a:fillRect/>
            </a:stretch>
          </p:blipFill>
          <p:spPr bwMode="auto">
            <a:xfrm>
              <a:off x="5338" y="0"/>
              <a:ext cx="422" cy="566"/>
            </a:xfrm>
            <a:prstGeom prst="rect">
              <a:avLst/>
            </a:prstGeom>
            <a:noFill/>
          </p:spPr>
        </p:pic>
        <p:grpSp>
          <p:nvGrpSpPr>
            <p:cNvPr id="45081" name="Group 25"/>
            <p:cNvGrpSpPr>
              <a:grpSpLocks/>
            </p:cNvGrpSpPr>
            <p:nvPr/>
          </p:nvGrpSpPr>
          <p:grpSpPr bwMode="auto">
            <a:xfrm rot="5400000">
              <a:off x="4608" y="0"/>
              <a:ext cx="1152" cy="1152"/>
              <a:chOff x="0" y="0"/>
              <a:chExt cx="1152" cy="1152"/>
            </a:xfrm>
          </p:grpSpPr>
          <p:sp>
            <p:nvSpPr>
              <p:cNvPr id="45082" name="AutoShape 26"/>
              <p:cNvSpPr>
                <a:spLocks noChangeArrowheads="1"/>
              </p:cNvSpPr>
              <p:nvPr/>
            </p:nvSpPr>
            <p:spPr bwMode="auto">
              <a:xfrm flipV="1">
                <a:off x="0" y="0"/>
                <a:ext cx="1080" cy="1080"/>
              </a:xfrm>
              <a:prstGeom prst="rtTriangle">
                <a:avLst/>
              </a:prstGeom>
              <a:solidFill>
                <a:schemeClr val="accent1"/>
              </a:solidFill>
              <a:ln w="9525">
                <a:solidFill>
                  <a:schemeClr val="tx1"/>
                </a:solidFill>
                <a:miter lim="800000"/>
                <a:headEnd/>
                <a:tailEnd/>
              </a:ln>
              <a:effectLst/>
            </p:spPr>
            <p:txBody>
              <a:bodyPr wrap="none" anchor="ctr"/>
              <a:lstStyle/>
              <a:p>
                <a:endParaRPr lang="es-ES"/>
              </a:p>
            </p:txBody>
          </p:sp>
          <p:sp>
            <p:nvSpPr>
              <p:cNvPr id="45083" name="Line 27"/>
              <p:cNvSpPr>
                <a:spLocks noChangeShapeType="1"/>
              </p:cNvSpPr>
              <p:nvPr/>
            </p:nvSpPr>
            <p:spPr bwMode="auto">
              <a:xfrm flipH="1">
                <a:off x="0" y="0"/>
                <a:ext cx="960" cy="960"/>
              </a:xfrm>
              <a:prstGeom prst="line">
                <a:avLst/>
              </a:prstGeom>
              <a:noFill/>
              <a:ln w="38100">
                <a:solidFill>
                  <a:srgbClr val="00CC00"/>
                </a:solidFill>
                <a:round/>
                <a:headEnd/>
                <a:tailEnd/>
              </a:ln>
              <a:effectLst/>
            </p:spPr>
            <p:txBody>
              <a:bodyPr wrap="none" anchor="ctr"/>
              <a:lstStyle/>
              <a:p>
                <a:endParaRPr lang="es-ES"/>
              </a:p>
            </p:txBody>
          </p:sp>
          <p:sp>
            <p:nvSpPr>
              <p:cNvPr id="45084" name="Line 28"/>
              <p:cNvSpPr>
                <a:spLocks noChangeShapeType="1"/>
              </p:cNvSpPr>
              <p:nvPr/>
            </p:nvSpPr>
            <p:spPr bwMode="auto">
              <a:xfrm flipH="1">
                <a:off x="0" y="0"/>
                <a:ext cx="1152" cy="1152"/>
              </a:xfrm>
              <a:prstGeom prst="line">
                <a:avLst/>
              </a:prstGeom>
              <a:noFill/>
              <a:ln w="38100">
                <a:solidFill>
                  <a:srgbClr val="6600FF"/>
                </a:solidFill>
                <a:round/>
                <a:headEnd/>
                <a:tailEnd/>
              </a:ln>
              <a:effectLst/>
            </p:spPr>
            <p:txBody>
              <a:bodyPr wrap="none" anchor="ctr"/>
              <a:lstStyle/>
              <a:p>
                <a:endParaRPr lang="es-ES"/>
              </a:p>
            </p:txBody>
          </p:sp>
          <p:sp>
            <p:nvSpPr>
              <p:cNvPr id="45085" name="Line 29"/>
              <p:cNvSpPr>
                <a:spLocks noChangeShapeType="1"/>
              </p:cNvSpPr>
              <p:nvPr/>
            </p:nvSpPr>
            <p:spPr bwMode="auto">
              <a:xfrm flipH="1">
                <a:off x="0" y="0"/>
                <a:ext cx="768" cy="768"/>
              </a:xfrm>
              <a:prstGeom prst="line">
                <a:avLst/>
              </a:prstGeom>
              <a:noFill/>
              <a:ln w="38100">
                <a:solidFill>
                  <a:srgbClr val="FFFF00"/>
                </a:solidFill>
                <a:round/>
                <a:headEnd/>
                <a:tailEnd/>
              </a:ln>
              <a:effectLst/>
            </p:spPr>
            <p:txBody>
              <a:bodyPr wrap="none" anchor="ctr"/>
              <a:lstStyle/>
              <a:p>
                <a:endParaRPr lang="es-ES"/>
              </a:p>
            </p:txBody>
          </p:sp>
        </p:grpSp>
      </p:grpSp>
      <p:graphicFrame>
        <p:nvGraphicFramePr>
          <p:cNvPr id="45455" name="Rectangle 399"/>
          <p:cNvGraphicFramePr>
            <a:graphicFrameLocks noGrp="1"/>
          </p:cNvGraphicFramePr>
          <p:nvPr>
            <p:ph sz="quarter" idx="1"/>
          </p:nvPr>
        </p:nvGraphicFramePr>
        <p:xfrm>
          <a:off x="846138" y="1379538"/>
          <a:ext cx="1924050" cy="3003550"/>
        </p:xfrm>
        <a:graphic>
          <a:graphicData uri="http://schemas.openxmlformats.org/drawingml/2006/table">
            <a:tbl>
              <a:tblPr/>
              <a:tblGrid>
                <a:gridCol w="481012"/>
                <a:gridCol w="481013"/>
                <a:gridCol w="481012"/>
                <a:gridCol w="481013"/>
              </a:tblGrid>
              <a:tr h="171450">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200" b="0" i="1" u="none" strike="noStrike" cap="none" normalizeH="0" baseline="0" smtClean="0">
                          <a:ln>
                            <a:noFill/>
                          </a:ln>
                          <a:solidFill>
                            <a:schemeClr val="tx1"/>
                          </a:solidFill>
                          <a:effectLst/>
                          <a:latin typeface="Arial" charset="0"/>
                          <a:cs typeface="Arial" charset="0"/>
                        </a:rPr>
                        <a:t>i</a:t>
                      </a:r>
                      <a:endParaRPr kumimoji="0" lang="es-ES_tradnl" sz="12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200" b="0" i="0" u="none" strike="noStrike" cap="none" normalizeH="0" baseline="0" smtClean="0">
                          <a:ln>
                            <a:noFill/>
                          </a:ln>
                          <a:solidFill>
                            <a:schemeClr val="tx1"/>
                          </a:solidFill>
                          <a:effectLst/>
                          <a:latin typeface="Symbol" pitchFamily="18" charset="2"/>
                          <a:cs typeface="Arial" charset="0"/>
                        </a:rPr>
                        <a:t>D</a:t>
                      </a:r>
                      <a:r>
                        <a:rPr kumimoji="0" lang="es-ES_tradnl" sz="1200" b="0" i="1" u="none" strike="noStrike" cap="none" normalizeH="0" baseline="0" smtClean="0">
                          <a:ln>
                            <a:noFill/>
                          </a:ln>
                          <a:solidFill>
                            <a:schemeClr val="tx1"/>
                          </a:solidFill>
                          <a:effectLst/>
                          <a:latin typeface="Arial" charset="0"/>
                          <a:cs typeface="Arial" charset="0"/>
                        </a:rPr>
                        <a:t>i</a:t>
                      </a:r>
                      <a:endParaRPr kumimoji="0" lang="es-ES_tradnl" sz="12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200" b="0" i="1" u="none" strike="noStrike" cap="none" normalizeH="0" baseline="0" smtClean="0">
                          <a:ln>
                            <a:noFill/>
                          </a:ln>
                          <a:solidFill>
                            <a:schemeClr val="tx1"/>
                          </a:solidFill>
                          <a:effectLst/>
                          <a:latin typeface="Arial" charset="0"/>
                          <a:cs typeface="Arial" charset="0"/>
                        </a:rPr>
                        <a:t>r</a:t>
                      </a:r>
                      <a:endParaRPr kumimoji="0" lang="es-ES_tradnl" sz="12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200" b="0" i="0" u="none" strike="noStrike" cap="none" normalizeH="0" baseline="0" smtClean="0">
                          <a:ln>
                            <a:noFill/>
                          </a:ln>
                          <a:solidFill>
                            <a:schemeClr val="tx1"/>
                          </a:solidFill>
                          <a:effectLst/>
                          <a:latin typeface="Symbol" pitchFamily="18" charset="2"/>
                          <a:cs typeface="Arial" charset="0"/>
                        </a:rPr>
                        <a:t>D</a:t>
                      </a:r>
                      <a:r>
                        <a:rPr kumimoji="0" lang="es-ES_tradnl" sz="1200" b="0" i="1" u="none" strike="noStrike" cap="none" normalizeH="0" baseline="0" smtClean="0">
                          <a:ln>
                            <a:noFill/>
                          </a:ln>
                          <a:solidFill>
                            <a:schemeClr val="tx1"/>
                          </a:solidFill>
                          <a:effectLst/>
                          <a:latin typeface="Arial" charset="0"/>
                          <a:cs typeface="Arial" charset="0"/>
                        </a:rPr>
                        <a:t>r</a:t>
                      </a:r>
                      <a:endParaRPr kumimoji="0" lang="es-ES_tradnl" sz="12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r>
              <a:tr h="18097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200" b="0" i="0" u="none" strike="noStrike" cap="none" normalizeH="0" baseline="0" smtClean="0">
                          <a:ln>
                            <a:noFill/>
                          </a:ln>
                          <a:solidFill>
                            <a:srgbClr val="000000"/>
                          </a:solidFill>
                          <a:effectLst/>
                          <a:latin typeface="Arial" charset="0"/>
                          <a:cs typeface="Arial" charset="0"/>
                        </a:rPr>
                        <a:t>25</a:t>
                      </a:r>
                      <a:endParaRPr kumimoji="0" lang="es-ES_tradnl"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200" b="0" i="0" u="none" strike="noStrike" cap="none" normalizeH="0" baseline="0" smtClean="0">
                          <a:ln>
                            <a:noFill/>
                          </a:ln>
                          <a:solidFill>
                            <a:schemeClr val="tx1"/>
                          </a:solidFill>
                          <a:effectLst/>
                          <a:latin typeface="Arial" charset="0"/>
                          <a:cs typeface="Arial" charset="0"/>
                        </a:rPr>
                        <a:t>1</a:t>
                      </a:r>
                      <a:endParaRPr kumimoji="0" lang="es-ES_tradnl"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200" b="0" i="0" u="none" strike="noStrike" cap="none" normalizeH="0" baseline="0" smtClean="0">
                          <a:ln>
                            <a:noFill/>
                          </a:ln>
                          <a:solidFill>
                            <a:srgbClr val="000000"/>
                          </a:solidFill>
                          <a:effectLst/>
                          <a:latin typeface="Arial" charset="0"/>
                          <a:cs typeface="Arial" charset="0"/>
                        </a:rPr>
                        <a:t>15</a:t>
                      </a:r>
                      <a:endParaRPr kumimoji="0" lang="es-ES_tradnl"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200" b="0" i="0" u="none" strike="noStrike" cap="none" normalizeH="0" baseline="0" smtClean="0">
                          <a:ln>
                            <a:noFill/>
                          </a:ln>
                          <a:solidFill>
                            <a:schemeClr val="tx1"/>
                          </a:solidFill>
                          <a:effectLst/>
                          <a:latin typeface="Arial" charset="0"/>
                          <a:cs typeface="Arial" charset="0"/>
                        </a:rPr>
                        <a:t>1</a:t>
                      </a:r>
                      <a:endParaRPr kumimoji="0" lang="es-ES_tradnl"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r>
              <a:tr h="179388">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200" b="0" i="0" u="none" strike="noStrike" cap="none" normalizeH="0" baseline="0" smtClean="0">
                          <a:ln>
                            <a:noFill/>
                          </a:ln>
                          <a:solidFill>
                            <a:srgbClr val="000000"/>
                          </a:solidFill>
                          <a:effectLst/>
                          <a:latin typeface="Arial" charset="0"/>
                          <a:cs typeface="Arial" charset="0"/>
                        </a:rPr>
                        <a:t>30</a:t>
                      </a:r>
                      <a:endParaRPr kumimoji="0" lang="es-ES_tradnl"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200" b="0" i="0" u="none" strike="noStrike" cap="none" normalizeH="0" baseline="0" smtClean="0">
                          <a:ln>
                            <a:noFill/>
                          </a:ln>
                          <a:solidFill>
                            <a:schemeClr val="tx1"/>
                          </a:solidFill>
                          <a:effectLst/>
                          <a:latin typeface="Arial" charset="0"/>
                          <a:cs typeface="Arial" charset="0"/>
                        </a:rPr>
                        <a:t>1</a:t>
                      </a:r>
                      <a:endParaRPr kumimoji="0" lang="es-ES_tradnl"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200" b="0" i="0" u="none" strike="noStrike" cap="none" normalizeH="0" baseline="0" smtClean="0">
                          <a:ln>
                            <a:noFill/>
                          </a:ln>
                          <a:solidFill>
                            <a:srgbClr val="000000"/>
                          </a:solidFill>
                          <a:effectLst/>
                          <a:latin typeface="Arial" charset="0"/>
                          <a:cs typeface="Arial" charset="0"/>
                        </a:rPr>
                        <a:t>20</a:t>
                      </a:r>
                      <a:endParaRPr kumimoji="0" lang="es-ES_tradnl"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200" b="0" i="0" u="none" strike="noStrike" cap="none" normalizeH="0" baseline="0" smtClean="0">
                          <a:ln>
                            <a:noFill/>
                          </a:ln>
                          <a:solidFill>
                            <a:schemeClr val="tx1"/>
                          </a:solidFill>
                          <a:effectLst/>
                          <a:latin typeface="Arial" charset="0"/>
                          <a:cs typeface="Arial" charset="0"/>
                        </a:rPr>
                        <a:t>1</a:t>
                      </a:r>
                      <a:endParaRPr kumimoji="0" lang="es-ES_tradnl"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261938">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200" b="0" i="0" u="none" strike="noStrike" cap="none" normalizeH="0" baseline="0" smtClean="0">
                          <a:ln>
                            <a:noFill/>
                          </a:ln>
                          <a:solidFill>
                            <a:srgbClr val="000000"/>
                          </a:solidFill>
                          <a:effectLst/>
                          <a:latin typeface="Arial" charset="0"/>
                          <a:cs typeface="Arial" charset="0"/>
                        </a:rPr>
                        <a:t>35</a:t>
                      </a:r>
                      <a:endParaRPr kumimoji="0" lang="es-ES_tradnl"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200" b="0" i="0" u="none" strike="noStrike" cap="none" normalizeH="0" baseline="0" smtClean="0">
                          <a:ln>
                            <a:noFill/>
                          </a:ln>
                          <a:solidFill>
                            <a:schemeClr val="tx1"/>
                          </a:solidFill>
                          <a:effectLst/>
                          <a:latin typeface="Arial" charset="0"/>
                          <a:cs typeface="Arial" charset="0"/>
                        </a:rPr>
                        <a:t>1</a:t>
                      </a:r>
                      <a:endParaRPr kumimoji="0" lang="es-ES_tradnl"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200" b="0" i="0" u="none" strike="noStrike" cap="none" normalizeH="0" baseline="0" smtClean="0">
                          <a:ln>
                            <a:noFill/>
                          </a:ln>
                          <a:solidFill>
                            <a:srgbClr val="000000"/>
                          </a:solidFill>
                          <a:effectLst/>
                          <a:latin typeface="Arial" charset="0"/>
                          <a:cs typeface="Arial" charset="0"/>
                        </a:rPr>
                        <a:t>21</a:t>
                      </a:r>
                      <a:endParaRPr kumimoji="0" lang="es-ES_tradnl"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200" b="0" i="0" u="none" strike="noStrike" cap="none" normalizeH="0" baseline="0" smtClean="0">
                          <a:ln>
                            <a:noFill/>
                          </a:ln>
                          <a:solidFill>
                            <a:schemeClr val="tx1"/>
                          </a:solidFill>
                          <a:effectLst/>
                          <a:latin typeface="Arial" charset="0"/>
                          <a:cs typeface="Arial" charset="0"/>
                        </a:rPr>
                        <a:t>1</a:t>
                      </a:r>
                      <a:endParaRPr kumimoji="0" lang="es-ES_tradnl"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179388">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200" b="0" i="0" u="none" strike="noStrike" cap="none" normalizeH="0" baseline="0" smtClean="0">
                          <a:ln>
                            <a:noFill/>
                          </a:ln>
                          <a:solidFill>
                            <a:srgbClr val="000000"/>
                          </a:solidFill>
                          <a:effectLst/>
                          <a:latin typeface="Arial" charset="0"/>
                          <a:cs typeface="Arial" charset="0"/>
                        </a:rPr>
                        <a:t>40</a:t>
                      </a:r>
                      <a:endParaRPr kumimoji="0" lang="es-ES_tradnl"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200" b="0" i="0" u="none" strike="noStrike" cap="none" normalizeH="0" baseline="0" smtClean="0">
                          <a:ln>
                            <a:noFill/>
                          </a:ln>
                          <a:solidFill>
                            <a:schemeClr val="tx1"/>
                          </a:solidFill>
                          <a:effectLst/>
                          <a:latin typeface="Arial" charset="0"/>
                          <a:cs typeface="Arial" charset="0"/>
                        </a:rPr>
                        <a:t>1</a:t>
                      </a:r>
                      <a:endParaRPr kumimoji="0" lang="es-ES_tradnl"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200" b="0" i="0" u="none" strike="noStrike" cap="none" normalizeH="0" baseline="0" smtClean="0">
                          <a:ln>
                            <a:noFill/>
                          </a:ln>
                          <a:solidFill>
                            <a:srgbClr val="000000"/>
                          </a:solidFill>
                          <a:effectLst/>
                          <a:latin typeface="Arial" charset="0"/>
                          <a:cs typeface="Arial" charset="0"/>
                        </a:rPr>
                        <a:t>24</a:t>
                      </a:r>
                      <a:endParaRPr kumimoji="0" lang="es-ES_tradnl"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200" b="0" i="0" u="none" strike="noStrike" cap="none" normalizeH="0" baseline="0" smtClean="0">
                          <a:ln>
                            <a:noFill/>
                          </a:ln>
                          <a:solidFill>
                            <a:schemeClr val="tx1"/>
                          </a:solidFill>
                          <a:effectLst/>
                          <a:latin typeface="Arial" charset="0"/>
                          <a:cs typeface="Arial" charset="0"/>
                        </a:rPr>
                        <a:t>1</a:t>
                      </a:r>
                      <a:endParaRPr kumimoji="0" lang="es-ES_tradnl"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252413">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200" b="0" i="0" u="none" strike="noStrike" cap="none" normalizeH="0" baseline="0" smtClean="0">
                          <a:ln>
                            <a:noFill/>
                          </a:ln>
                          <a:solidFill>
                            <a:srgbClr val="000000"/>
                          </a:solidFill>
                          <a:effectLst/>
                          <a:latin typeface="Arial" charset="0"/>
                          <a:cs typeface="Arial" charset="0"/>
                        </a:rPr>
                        <a:t>45</a:t>
                      </a:r>
                      <a:endParaRPr kumimoji="0" lang="es-ES_tradnl"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200" b="0" i="0" u="none" strike="noStrike" cap="none" normalizeH="0" baseline="0" smtClean="0">
                          <a:ln>
                            <a:noFill/>
                          </a:ln>
                          <a:solidFill>
                            <a:schemeClr val="tx1"/>
                          </a:solidFill>
                          <a:effectLst/>
                          <a:latin typeface="Arial" charset="0"/>
                          <a:cs typeface="Arial" charset="0"/>
                        </a:rPr>
                        <a:t>1</a:t>
                      </a:r>
                      <a:endParaRPr kumimoji="0" lang="es-ES_tradnl"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200" b="0" i="0" u="none" strike="noStrike" cap="none" normalizeH="0" baseline="0" smtClean="0">
                          <a:ln>
                            <a:noFill/>
                          </a:ln>
                          <a:solidFill>
                            <a:srgbClr val="000000"/>
                          </a:solidFill>
                          <a:effectLst/>
                          <a:latin typeface="Arial" charset="0"/>
                          <a:cs typeface="Arial" charset="0"/>
                        </a:rPr>
                        <a:t>27</a:t>
                      </a:r>
                      <a:endParaRPr kumimoji="0" lang="es-ES_tradnl"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200" b="0" i="0" u="none" strike="noStrike" cap="none" normalizeH="0" baseline="0" smtClean="0">
                          <a:ln>
                            <a:noFill/>
                          </a:ln>
                          <a:solidFill>
                            <a:schemeClr val="tx1"/>
                          </a:solidFill>
                          <a:effectLst/>
                          <a:latin typeface="Arial" charset="0"/>
                          <a:cs typeface="Arial" charset="0"/>
                        </a:rPr>
                        <a:t>1</a:t>
                      </a:r>
                      <a:endParaRPr kumimoji="0" lang="es-ES_tradnl"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179388">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200" b="0" i="0" u="none" strike="noStrike" cap="none" normalizeH="0" baseline="0" smtClean="0">
                          <a:ln>
                            <a:noFill/>
                          </a:ln>
                          <a:solidFill>
                            <a:srgbClr val="000000"/>
                          </a:solidFill>
                          <a:effectLst/>
                          <a:latin typeface="Arial" charset="0"/>
                          <a:cs typeface="Arial" charset="0"/>
                        </a:rPr>
                        <a:t>50</a:t>
                      </a:r>
                      <a:endParaRPr kumimoji="0" lang="es-ES_tradnl"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200" b="0" i="0" u="none" strike="noStrike" cap="none" normalizeH="0" baseline="0" smtClean="0">
                          <a:ln>
                            <a:noFill/>
                          </a:ln>
                          <a:solidFill>
                            <a:schemeClr val="tx1"/>
                          </a:solidFill>
                          <a:effectLst/>
                          <a:latin typeface="Arial" charset="0"/>
                          <a:cs typeface="Arial" charset="0"/>
                        </a:rPr>
                        <a:t>1</a:t>
                      </a:r>
                      <a:endParaRPr kumimoji="0" lang="es-ES_tradnl"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200" b="0" i="0" u="none" strike="noStrike" cap="none" normalizeH="0" baseline="0" smtClean="0">
                          <a:ln>
                            <a:noFill/>
                          </a:ln>
                          <a:solidFill>
                            <a:srgbClr val="000000"/>
                          </a:solidFill>
                          <a:effectLst/>
                          <a:latin typeface="Arial" charset="0"/>
                          <a:cs typeface="Arial" charset="0"/>
                        </a:rPr>
                        <a:t>29</a:t>
                      </a:r>
                      <a:endParaRPr kumimoji="0" lang="es-ES_tradnl"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200" b="0" i="0" u="none" strike="noStrike" cap="none" normalizeH="0" baseline="0" smtClean="0">
                          <a:ln>
                            <a:noFill/>
                          </a:ln>
                          <a:solidFill>
                            <a:schemeClr val="tx1"/>
                          </a:solidFill>
                          <a:effectLst/>
                          <a:latin typeface="Arial" charset="0"/>
                          <a:cs typeface="Arial" charset="0"/>
                        </a:rPr>
                        <a:t>1</a:t>
                      </a:r>
                      <a:endParaRPr kumimoji="0" lang="es-ES_tradnl"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18097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200" b="0" i="0" u="none" strike="noStrike" cap="none" normalizeH="0" baseline="0" smtClean="0">
                          <a:ln>
                            <a:noFill/>
                          </a:ln>
                          <a:solidFill>
                            <a:srgbClr val="000000"/>
                          </a:solidFill>
                          <a:effectLst/>
                          <a:latin typeface="Arial" charset="0"/>
                          <a:cs typeface="Arial" charset="0"/>
                        </a:rPr>
                        <a:t>55</a:t>
                      </a:r>
                      <a:endParaRPr kumimoji="0" lang="es-ES_tradnl"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200" b="0" i="0" u="none" strike="noStrike" cap="none" normalizeH="0" baseline="0" smtClean="0">
                          <a:ln>
                            <a:noFill/>
                          </a:ln>
                          <a:solidFill>
                            <a:schemeClr val="tx1"/>
                          </a:solidFill>
                          <a:effectLst/>
                          <a:latin typeface="Arial" charset="0"/>
                          <a:cs typeface="Arial" charset="0"/>
                        </a:rPr>
                        <a:t>1</a:t>
                      </a:r>
                      <a:endParaRPr kumimoji="0" lang="es-ES_tradnl"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200" b="0" i="0" u="none" strike="noStrike" cap="none" normalizeH="0" baseline="0" smtClean="0">
                          <a:ln>
                            <a:noFill/>
                          </a:ln>
                          <a:solidFill>
                            <a:srgbClr val="000000"/>
                          </a:solidFill>
                          <a:effectLst/>
                          <a:latin typeface="Arial" charset="0"/>
                          <a:cs typeface="Arial" charset="0"/>
                        </a:rPr>
                        <a:t>30</a:t>
                      </a:r>
                      <a:endParaRPr kumimoji="0" lang="es-ES_tradnl"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200" b="0" i="0" u="none" strike="noStrike" cap="none" normalizeH="0" baseline="0" smtClean="0">
                          <a:ln>
                            <a:noFill/>
                          </a:ln>
                          <a:solidFill>
                            <a:schemeClr val="tx1"/>
                          </a:solidFill>
                          <a:effectLst/>
                          <a:latin typeface="Arial" charset="0"/>
                          <a:cs typeface="Arial" charset="0"/>
                        </a:rPr>
                        <a:t>1</a:t>
                      </a:r>
                      <a:endParaRPr kumimoji="0" lang="es-ES_tradnl"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179388">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200" b="0" i="0" u="none" strike="noStrike" cap="none" normalizeH="0" baseline="0" smtClean="0">
                          <a:ln>
                            <a:noFill/>
                          </a:ln>
                          <a:solidFill>
                            <a:srgbClr val="000000"/>
                          </a:solidFill>
                          <a:effectLst/>
                          <a:latin typeface="Arial" charset="0"/>
                          <a:cs typeface="Arial" charset="0"/>
                        </a:rPr>
                        <a:t>60</a:t>
                      </a:r>
                      <a:endParaRPr kumimoji="0" lang="es-ES_tradnl"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200" b="0" i="0" u="none" strike="noStrike" cap="none" normalizeH="0" baseline="0" smtClean="0">
                          <a:ln>
                            <a:noFill/>
                          </a:ln>
                          <a:solidFill>
                            <a:schemeClr val="tx1"/>
                          </a:solidFill>
                          <a:effectLst/>
                          <a:latin typeface="Arial" charset="0"/>
                          <a:cs typeface="Arial" charset="0"/>
                        </a:rPr>
                        <a:t>1</a:t>
                      </a:r>
                      <a:endParaRPr kumimoji="0" lang="es-ES_tradnl"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200" b="0" i="0" u="none" strike="noStrike" cap="none" normalizeH="0" baseline="0" smtClean="0">
                          <a:ln>
                            <a:noFill/>
                          </a:ln>
                          <a:solidFill>
                            <a:srgbClr val="000000"/>
                          </a:solidFill>
                          <a:effectLst/>
                          <a:latin typeface="Arial" charset="0"/>
                          <a:cs typeface="Arial" charset="0"/>
                        </a:rPr>
                        <a:t>32</a:t>
                      </a:r>
                      <a:endParaRPr kumimoji="0" lang="es-ES_tradnl"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200" b="0" i="0" u="none" strike="noStrike" cap="none" normalizeH="0" baseline="0" smtClean="0">
                          <a:ln>
                            <a:noFill/>
                          </a:ln>
                          <a:solidFill>
                            <a:schemeClr val="tx1"/>
                          </a:solidFill>
                          <a:effectLst/>
                          <a:latin typeface="Arial" charset="0"/>
                          <a:cs typeface="Arial" charset="0"/>
                        </a:rPr>
                        <a:t>1</a:t>
                      </a:r>
                      <a:endParaRPr kumimoji="0" lang="es-ES_tradnl"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18097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200" b="0" i="0" u="none" strike="noStrike" cap="none" normalizeH="0" baseline="0" smtClean="0">
                          <a:ln>
                            <a:noFill/>
                          </a:ln>
                          <a:solidFill>
                            <a:srgbClr val="000000"/>
                          </a:solidFill>
                          <a:effectLst/>
                          <a:latin typeface="Arial" charset="0"/>
                          <a:cs typeface="Arial" charset="0"/>
                        </a:rPr>
                        <a:t>65</a:t>
                      </a:r>
                      <a:endParaRPr kumimoji="0" lang="es-ES_tradnl"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200" b="0" i="0" u="none" strike="noStrike" cap="none" normalizeH="0" baseline="0" smtClean="0">
                          <a:ln>
                            <a:noFill/>
                          </a:ln>
                          <a:solidFill>
                            <a:schemeClr val="tx1"/>
                          </a:solidFill>
                          <a:effectLst/>
                          <a:latin typeface="Arial" charset="0"/>
                          <a:cs typeface="Arial" charset="0"/>
                        </a:rPr>
                        <a:t>1</a:t>
                      </a:r>
                      <a:endParaRPr kumimoji="0" lang="es-ES_tradnl"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200" b="0" i="0" u="none" strike="noStrike" cap="none" normalizeH="0" baseline="0" smtClean="0">
                          <a:ln>
                            <a:noFill/>
                          </a:ln>
                          <a:solidFill>
                            <a:srgbClr val="000000"/>
                          </a:solidFill>
                          <a:effectLst/>
                          <a:latin typeface="Arial" charset="0"/>
                          <a:cs typeface="Arial" charset="0"/>
                        </a:rPr>
                        <a:t>33</a:t>
                      </a:r>
                      <a:endParaRPr kumimoji="0" lang="es-ES_tradnl"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200" b="0" i="0" u="none" strike="noStrike" cap="none" normalizeH="0" baseline="0" smtClean="0">
                          <a:ln>
                            <a:noFill/>
                          </a:ln>
                          <a:solidFill>
                            <a:schemeClr val="tx1"/>
                          </a:solidFill>
                          <a:effectLst/>
                          <a:latin typeface="Arial" charset="0"/>
                          <a:cs typeface="Arial" charset="0"/>
                        </a:rPr>
                        <a:t>1</a:t>
                      </a:r>
                      <a:endParaRPr kumimoji="0" lang="es-ES_tradnl"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179388">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200" b="0" i="0" u="none" strike="noStrike" cap="none" normalizeH="0" baseline="0" smtClean="0">
                          <a:ln>
                            <a:noFill/>
                          </a:ln>
                          <a:solidFill>
                            <a:srgbClr val="000000"/>
                          </a:solidFill>
                          <a:effectLst/>
                          <a:latin typeface="Arial" charset="0"/>
                          <a:cs typeface="Arial" charset="0"/>
                        </a:rPr>
                        <a:t>70</a:t>
                      </a:r>
                      <a:endParaRPr kumimoji="0" lang="es-ES_tradnl"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solidFill>
                      <a:srgbClr val="FFFF99"/>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200" b="0" i="0" u="none" strike="noStrike" cap="none" normalizeH="0" baseline="0" smtClean="0">
                          <a:ln>
                            <a:noFill/>
                          </a:ln>
                          <a:solidFill>
                            <a:schemeClr val="tx1"/>
                          </a:solidFill>
                          <a:effectLst/>
                          <a:latin typeface="Arial" charset="0"/>
                          <a:cs typeface="Arial" charset="0"/>
                        </a:rPr>
                        <a:t>1</a:t>
                      </a:r>
                      <a:endParaRPr kumimoji="0" lang="es-ES_tradnl"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solidFill>
                      <a:srgbClr val="FFFF99"/>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200" b="0" i="0" u="none" strike="noStrike" cap="none" normalizeH="0" baseline="0" smtClean="0">
                          <a:ln>
                            <a:noFill/>
                          </a:ln>
                          <a:solidFill>
                            <a:srgbClr val="000000"/>
                          </a:solidFill>
                          <a:effectLst/>
                          <a:latin typeface="Arial" charset="0"/>
                          <a:cs typeface="Arial" charset="0"/>
                        </a:rPr>
                        <a:t>36</a:t>
                      </a:r>
                      <a:endParaRPr kumimoji="0" lang="es-ES_tradnl"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solidFill>
                      <a:srgbClr val="FFFF99"/>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200" b="0" i="0" u="none" strike="noStrike" cap="none" normalizeH="0" baseline="0" smtClean="0">
                          <a:ln>
                            <a:noFill/>
                          </a:ln>
                          <a:solidFill>
                            <a:schemeClr val="tx1"/>
                          </a:solidFill>
                          <a:effectLst/>
                          <a:latin typeface="Arial" charset="0"/>
                          <a:cs typeface="Arial" charset="0"/>
                        </a:rPr>
                        <a:t>1</a:t>
                      </a:r>
                      <a:endParaRPr kumimoji="0" lang="es-ES_tradnl" sz="12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solidFill>
                      <a:srgbClr val="FFFF99"/>
                    </a:solidFill>
                  </a:tcPr>
                </a:tc>
              </a:tr>
            </a:tbl>
          </a:graphicData>
        </a:graphic>
      </p:graphicFrame>
      <p:graphicFrame>
        <p:nvGraphicFramePr>
          <p:cNvPr id="45426" name="Object 370"/>
          <p:cNvGraphicFramePr>
            <a:graphicFrameLocks noChangeAspect="1"/>
          </p:cNvGraphicFramePr>
          <p:nvPr>
            <p:ph sz="quarter" idx="2"/>
          </p:nvPr>
        </p:nvGraphicFramePr>
        <p:xfrm>
          <a:off x="4678363" y="1055688"/>
          <a:ext cx="990600" cy="266700"/>
        </p:xfrm>
        <a:graphic>
          <a:graphicData uri="http://schemas.openxmlformats.org/presentationml/2006/ole">
            <p:oleObj spid="_x0000_s45426" name="Ecuación" r:id="rId4" imgW="990360" imgH="266400" progId="Equation.3">
              <p:embed/>
            </p:oleObj>
          </a:graphicData>
        </a:graphic>
      </p:graphicFrame>
      <p:graphicFrame>
        <p:nvGraphicFramePr>
          <p:cNvPr id="45459" name="Rectangle 403"/>
          <p:cNvGraphicFramePr>
            <a:graphicFrameLocks noGrp="1"/>
          </p:cNvGraphicFramePr>
          <p:nvPr>
            <p:ph sz="quarter" idx="3"/>
          </p:nvPr>
        </p:nvGraphicFramePr>
        <p:xfrm>
          <a:off x="3214688" y="2576513"/>
          <a:ext cx="2897187" cy="3465512"/>
        </p:xfrm>
        <a:graphic>
          <a:graphicData uri="http://schemas.openxmlformats.org/drawingml/2006/table">
            <a:tbl>
              <a:tblPr/>
              <a:tblGrid>
                <a:gridCol w="390525"/>
                <a:gridCol w="627062"/>
                <a:gridCol w="625475"/>
                <a:gridCol w="628650"/>
                <a:gridCol w="625475"/>
              </a:tblGrid>
              <a:tr h="4857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ES" sz="28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cap="fla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x</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 </a:t>
                      </a:r>
                      <a:r>
                        <a:rPr kumimoji="0" lang="es-ES_tradnl" sz="1000" b="0" i="0" u="none" strike="noStrike" cap="none" normalizeH="0" baseline="0" smtClean="0">
                          <a:ln>
                            <a:noFill/>
                          </a:ln>
                          <a:solidFill>
                            <a:schemeClr val="tx1"/>
                          </a:solidFill>
                          <a:effectLst/>
                          <a:latin typeface="Symbol" pitchFamily="18" charset="2"/>
                          <a:cs typeface="Arial" charset="0"/>
                        </a:rPr>
                        <a:t>D</a:t>
                      </a:r>
                      <a:r>
                        <a:rPr kumimoji="0" lang="es-ES_tradnl" sz="1000" b="0" i="0" u="none" strike="noStrike" cap="none" normalizeH="0" baseline="0" smtClean="0">
                          <a:ln>
                            <a:noFill/>
                          </a:ln>
                          <a:solidFill>
                            <a:schemeClr val="tx1"/>
                          </a:solidFill>
                          <a:effectLst/>
                          <a:latin typeface="Arial" charset="0"/>
                          <a:cs typeface="Arial" charset="0"/>
                        </a:rPr>
                        <a:t>x</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y</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 </a:t>
                      </a:r>
                      <a:r>
                        <a:rPr kumimoji="0" lang="es-ES_tradnl" sz="1000" b="0" i="0" u="none" strike="noStrike" cap="none" normalizeH="0" baseline="0" smtClean="0">
                          <a:ln>
                            <a:noFill/>
                          </a:ln>
                          <a:solidFill>
                            <a:schemeClr val="tx1"/>
                          </a:solidFill>
                          <a:effectLst/>
                          <a:latin typeface="Symbol" pitchFamily="18" charset="2"/>
                          <a:cs typeface="Arial" charset="0"/>
                        </a:rPr>
                        <a:t>D</a:t>
                      </a:r>
                      <a:r>
                        <a:rPr kumimoji="0" lang="es-ES_tradnl" sz="1000" b="0" i="0" u="none" strike="noStrike" cap="none" normalizeH="0" baseline="0" smtClean="0">
                          <a:ln>
                            <a:noFill/>
                          </a:ln>
                          <a:solidFill>
                            <a:schemeClr val="tx1"/>
                          </a:solidFill>
                          <a:effectLst/>
                          <a:latin typeface="Arial" charset="0"/>
                          <a:cs typeface="Arial" charset="0"/>
                        </a:rPr>
                        <a:t>y</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r>
              <a:tr h="5191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ES" sz="28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sen</a:t>
                      </a:r>
                      <a:r>
                        <a:rPr kumimoji="0" lang="es-ES_tradnl" sz="1000" b="0" i="1" u="none" strike="noStrike" cap="none" normalizeH="0" baseline="0" smtClean="0">
                          <a:ln>
                            <a:noFill/>
                          </a:ln>
                          <a:solidFill>
                            <a:schemeClr val="tx1"/>
                          </a:solidFill>
                          <a:effectLst/>
                          <a:latin typeface="Arial" charset="0"/>
                          <a:cs typeface="Arial" charset="0"/>
                        </a:rPr>
                        <a:t> r</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Symbol" pitchFamily="18" charset="2"/>
                          <a:cs typeface="Arial" charset="0"/>
                        </a:rPr>
                        <a:t>D</a:t>
                      </a:r>
                      <a:r>
                        <a:rPr kumimoji="0" lang="es-ES_tradnl" sz="1000" b="0" i="0" u="none" strike="noStrike" cap="none" normalizeH="0" baseline="0" smtClean="0">
                          <a:ln>
                            <a:noFill/>
                          </a:ln>
                          <a:solidFill>
                            <a:schemeClr val="tx1"/>
                          </a:solidFill>
                          <a:effectLst/>
                          <a:latin typeface="Arial" charset="0"/>
                          <a:cs typeface="Arial" charset="0"/>
                        </a:rPr>
                        <a:t>sen</a:t>
                      </a:r>
                      <a:r>
                        <a:rPr kumimoji="0" lang="es-ES_tradnl" sz="1000" b="0" i="1" u="none" strike="noStrike" cap="none" normalizeH="0" baseline="0" smtClean="0">
                          <a:ln>
                            <a:noFill/>
                          </a:ln>
                          <a:solidFill>
                            <a:schemeClr val="tx1"/>
                          </a:solidFill>
                          <a:effectLst/>
                          <a:latin typeface="Arial" charset="0"/>
                          <a:cs typeface="Arial" charset="0"/>
                        </a:rPr>
                        <a:t> r</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sen </a:t>
                      </a:r>
                      <a:r>
                        <a:rPr kumimoji="0" lang="es-ES_tradnl" sz="1000" b="0" i="1" u="none" strike="noStrike" cap="none" normalizeH="0" baseline="0" smtClean="0">
                          <a:ln>
                            <a:noFill/>
                          </a:ln>
                          <a:solidFill>
                            <a:schemeClr val="tx1"/>
                          </a:solidFill>
                          <a:effectLst/>
                          <a:latin typeface="Arial" charset="0"/>
                          <a:cs typeface="Arial" charset="0"/>
                        </a:rPr>
                        <a:t>i</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Symbol" pitchFamily="18" charset="2"/>
                          <a:cs typeface="Arial" charset="0"/>
                        </a:rPr>
                        <a:t>D</a:t>
                      </a:r>
                      <a:r>
                        <a:rPr kumimoji="0" lang="es-ES_tradnl" sz="1000" b="0" i="0" u="none" strike="noStrike" cap="none" normalizeH="0" baseline="0" smtClean="0">
                          <a:ln>
                            <a:noFill/>
                          </a:ln>
                          <a:solidFill>
                            <a:schemeClr val="tx1"/>
                          </a:solidFill>
                          <a:effectLst/>
                          <a:latin typeface="Arial" charset="0"/>
                          <a:cs typeface="Arial" charset="0"/>
                        </a:rPr>
                        <a:t>sen i</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8113">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800" b="0" i="0" u="none" strike="noStrike" cap="none" normalizeH="0" baseline="0" smtClean="0">
                          <a:ln>
                            <a:noFill/>
                          </a:ln>
                          <a:solidFill>
                            <a:schemeClr val="tx1"/>
                          </a:solidFill>
                          <a:effectLst/>
                          <a:latin typeface="Arial" charset="0"/>
                          <a:cs typeface="Arial" charset="0"/>
                        </a:rPr>
                        <a:t>1</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0,2588</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0,0169</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0,4226</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0,0158</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223838">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800" b="0" i="0" u="none" strike="noStrike" cap="none" normalizeH="0" baseline="0" smtClean="0">
                          <a:ln>
                            <a:noFill/>
                          </a:ln>
                          <a:solidFill>
                            <a:schemeClr val="tx1"/>
                          </a:solidFill>
                          <a:effectLst/>
                          <a:latin typeface="Arial" charset="0"/>
                          <a:cs typeface="Arial" charset="0"/>
                        </a:rPr>
                        <a:t>2</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0,3420</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0,0164</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0,5000</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0,0151</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138113">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800" b="0" i="0" u="none" strike="noStrike" cap="none" normalizeH="0" baseline="0" smtClean="0">
                          <a:ln>
                            <a:noFill/>
                          </a:ln>
                          <a:solidFill>
                            <a:schemeClr val="tx1"/>
                          </a:solidFill>
                          <a:effectLst/>
                          <a:latin typeface="Arial" charset="0"/>
                          <a:cs typeface="Arial" charset="0"/>
                        </a:rPr>
                        <a:t>3</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0,3584</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0,0163</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0,5736</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0,0143</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215900">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800" b="0" i="0" u="none" strike="noStrike" cap="none" normalizeH="0" baseline="0" smtClean="0">
                          <a:ln>
                            <a:noFill/>
                          </a:ln>
                          <a:solidFill>
                            <a:schemeClr val="tx1"/>
                          </a:solidFill>
                          <a:effectLst/>
                          <a:latin typeface="Arial" charset="0"/>
                          <a:cs typeface="Arial" charset="0"/>
                        </a:rPr>
                        <a:t>4</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0,4067</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0,0159</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0,6428</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0,0134</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138113">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800" b="0" i="0" u="none" strike="noStrike" cap="none" normalizeH="0" baseline="0" smtClean="0">
                          <a:ln>
                            <a:noFill/>
                          </a:ln>
                          <a:solidFill>
                            <a:schemeClr val="tx1"/>
                          </a:solidFill>
                          <a:effectLst/>
                          <a:latin typeface="Arial" charset="0"/>
                          <a:cs typeface="Arial" charset="0"/>
                        </a:rPr>
                        <a:t>5</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0,4540</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0,0156</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0,7071</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0,0123</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138113">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800" b="0" i="0" u="none" strike="noStrike" cap="none" normalizeH="0" baseline="0" smtClean="0">
                          <a:ln>
                            <a:noFill/>
                          </a:ln>
                          <a:solidFill>
                            <a:schemeClr val="tx1"/>
                          </a:solidFill>
                          <a:effectLst/>
                          <a:latin typeface="Arial" charset="0"/>
                          <a:cs typeface="Arial" charset="0"/>
                        </a:rPr>
                        <a:t>6</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0,4848</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0,0153</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0,7660</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0,0112</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138113">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800" b="0" i="0" u="none" strike="noStrike" cap="none" normalizeH="0" baseline="0" smtClean="0">
                          <a:ln>
                            <a:noFill/>
                          </a:ln>
                          <a:solidFill>
                            <a:schemeClr val="tx1"/>
                          </a:solidFill>
                          <a:effectLst/>
                          <a:latin typeface="Arial" charset="0"/>
                          <a:cs typeface="Arial" charset="0"/>
                        </a:rPr>
                        <a:t>7</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0,5000</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0,0151</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0,8192</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0,0100</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139700">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800" b="0" i="0" u="none" strike="noStrike" cap="none" normalizeH="0" baseline="0" smtClean="0">
                          <a:ln>
                            <a:noFill/>
                          </a:ln>
                          <a:solidFill>
                            <a:schemeClr val="tx1"/>
                          </a:solidFill>
                          <a:effectLst/>
                          <a:latin typeface="Arial" charset="0"/>
                          <a:cs typeface="Arial" charset="0"/>
                        </a:rPr>
                        <a:t>8</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0,5299</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0,0148</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0,8660</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0,0087</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138113">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800" b="0" i="0" u="none" strike="noStrike" cap="none" normalizeH="0" baseline="0" smtClean="0">
                          <a:ln>
                            <a:noFill/>
                          </a:ln>
                          <a:solidFill>
                            <a:schemeClr val="tx1"/>
                          </a:solidFill>
                          <a:effectLst/>
                          <a:latin typeface="Arial" charset="0"/>
                          <a:cs typeface="Arial" charset="0"/>
                        </a:rPr>
                        <a:t>9</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0,5446</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0,0146</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0,9063</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0,0074</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139700">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800" b="0" i="0" u="none" strike="noStrike" cap="none" normalizeH="0" baseline="0" smtClean="0">
                          <a:ln>
                            <a:noFill/>
                          </a:ln>
                          <a:solidFill>
                            <a:schemeClr val="tx1"/>
                          </a:solidFill>
                          <a:effectLst/>
                          <a:latin typeface="Arial" charset="0"/>
                          <a:cs typeface="Arial" charset="0"/>
                        </a:rPr>
                        <a:t>10</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cap="flat">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0,5878</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cap="flat">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0,0141</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cap="flat">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0,9397</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cap="flat">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s-ES_tradnl" sz="1000" b="0" i="0" u="none" strike="noStrike" cap="none" normalizeH="0" baseline="0" smtClean="0">
                          <a:ln>
                            <a:noFill/>
                          </a:ln>
                          <a:solidFill>
                            <a:schemeClr val="tx1"/>
                          </a:solidFill>
                          <a:effectLst/>
                          <a:latin typeface="Arial" charset="0"/>
                          <a:cs typeface="Arial" charset="0"/>
                        </a:rPr>
                        <a:t>0,0060</a:t>
                      </a:r>
                      <a:endParaRPr kumimoji="0" lang="es-ES_tradnl" sz="24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cap="flat">
                      <a:noFill/>
                    </a:lnB>
                    <a:lnTlToBr>
                      <a:noFill/>
                    </a:lnTlToBr>
                    <a:lnBlToTr>
                      <a:noFill/>
                    </a:lnBlToTr>
                    <a:noFill/>
                  </a:tcPr>
                </a:tc>
              </a:tr>
            </a:tbl>
          </a:graphicData>
        </a:graphic>
      </p:graphicFrame>
      <p:sp>
        <p:nvSpPr>
          <p:cNvPr id="45271" name="Text Box 215"/>
          <p:cNvSpPr txBox="1">
            <a:spLocks noChangeArrowheads="1"/>
          </p:cNvSpPr>
          <p:nvPr/>
        </p:nvSpPr>
        <p:spPr bwMode="auto">
          <a:xfrm>
            <a:off x="604838" y="1001713"/>
            <a:ext cx="2595562" cy="304800"/>
          </a:xfrm>
          <a:prstGeom prst="rect">
            <a:avLst/>
          </a:prstGeom>
          <a:noFill/>
          <a:ln w="9525">
            <a:noFill/>
            <a:miter lim="800000"/>
            <a:headEnd/>
            <a:tailEnd/>
          </a:ln>
          <a:effectLst/>
        </p:spPr>
        <p:txBody>
          <a:bodyPr wrap="none">
            <a:spAutoFit/>
          </a:bodyPr>
          <a:lstStyle/>
          <a:p>
            <a:r>
              <a:rPr lang="es-ES" sz="1400"/>
              <a:t>Medidas en grados sexagesimales</a:t>
            </a:r>
          </a:p>
        </p:txBody>
      </p:sp>
      <p:sp>
        <p:nvSpPr>
          <p:cNvPr id="45272" name="Text Box 216"/>
          <p:cNvSpPr txBox="1">
            <a:spLocks noChangeArrowheads="1"/>
          </p:cNvSpPr>
          <p:nvPr/>
        </p:nvSpPr>
        <p:spPr bwMode="auto">
          <a:xfrm>
            <a:off x="619125" y="227013"/>
            <a:ext cx="4224338" cy="457200"/>
          </a:xfrm>
          <a:prstGeom prst="rect">
            <a:avLst/>
          </a:prstGeom>
          <a:noFill/>
          <a:ln w="9525">
            <a:noFill/>
            <a:miter lim="800000"/>
            <a:headEnd/>
            <a:tailEnd/>
          </a:ln>
          <a:effectLst/>
        </p:spPr>
        <p:txBody>
          <a:bodyPr wrap="none">
            <a:spAutoFit/>
          </a:bodyPr>
          <a:lstStyle/>
          <a:p>
            <a:r>
              <a:rPr lang="es-ES_tradnl">
                <a:solidFill>
                  <a:schemeClr val="tx2"/>
                </a:solidFill>
              </a:rPr>
              <a:t>Índice de refracción: medidas (2)</a:t>
            </a:r>
            <a:endParaRPr lang="es-ES">
              <a:solidFill>
                <a:schemeClr val="tx2"/>
              </a:solidFill>
            </a:endParaRPr>
          </a:p>
        </p:txBody>
      </p:sp>
      <p:graphicFrame>
        <p:nvGraphicFramePr>
          <p:cNvPr id="45274" name="Object 218"/>
          <p:cNvGraphicFramePr>
            <a:graphicFrameLocks noChangeAspect="1"/>
          </p:cNvGraphicFramePr>
          <p:nvPr/>
        </p:nvGraphicFramePr>
        <p:xfrm>
          <a:off x="3321050" y="1046163"/>
          <a:ext cx="1168400" cy="228600"/>
        </p:xfrm>
        <a:graphic>
          <a:graphicData uri="http://schemas.openxmlformats.org/presentationml/2006/ole">
            <p:oleObj spid="_x0000_s45274" name="Ecuación" r:id="rId5" imgW="1168200" imgH="228600" progId="Equation.3">
              <p:embed/>
            </p:oleObj>
          </a:graphicData>
        </a:graphic>
      </p:graphicFrame>
      <p:graphicFrame>
        <p:nvGraphicFramePr>
          <p:cNvPr id="45275" name="Object 219"/>
          <p:cNvGraphicFramePr>
            <a:graphicFrameLocks noChangeAspect="1"/>
          </p:cNvGraphicFramePr>
          <p:nvPr/>
        </p:nvGraphicFramePr>
        <p:xfrm>
          <a:off x="6156325" y="1473200"/>
          <a:ext cx="2476500" cy="596900"/>
        </p:xfrm>
        <a:graphic>
          <a:graphicData uri="http://schemas.openxmlformats.org/presentationml/2006/ole">
            <p:oleObj spid="_x0000_s45275" name="Ecuación" r:id="rId6" imgW="2476440" imgH="596880" progId="Equation.3">
              <p:embed/>
            </p:oleObj>
          </a:graphicData>
        </a:graphic>
      </p:graphicFrame>
      <p:grpSp>
        <p:nvGrpSpPr>
          <p:cNvPr id="45457" name="Group 401"/>
          <p:cNvGrpSpPr>
            <a:grpSpLocks/>
          </p:cNvGrpSpPr>
          <p:nvPr/>
        </p:nvGrpSpPr>
        <p:grpSpPr bwMode="auto">
          <a:xfrm>
            <a:off x="7175500" y="3662363"/>
            <a:ext cx="1309688" cy="876300"/>
            <a:chOff x="4520" y="1959"/>
            <a:chExt cx="825" cy="552"/>
          </a:xfrm>
        </p:grpSpPr>
        <p:graphicFrame>
          <p:nvGraphicFramePr>
            <p:cNvPr id="45440" name="Object 384"/>
            <p:cNvGraphicFramePr>
              <a:graphicFrameLocks noChangeAspect="1"/>
            </p:cNvGraphicFramePr>
            <p:nvPr/>
          </p:nvGraphicFramePr>
          <p:xfrm>
            <a:off x="4527" y="1959"/>
            <a:ext cx="769" cy="125"/>
          </p:xfrm>
          <a:graphic>
            <a:graphicData uri="http://schemas.openxmlformats.org/presentationml/2006/ole">
              <p:oleObj spid="_x0000_s45440" name="Ecuación" r:id="rId7" imgW="1409400" imgH="228600" progId="Equation.3">
                <p:embed/>
              </p:oleObj>
            </a:graphicData>
          </a:graphic>
        </p:graphicFrame>
        <p:graphicFrame>
          <p:nvGraphicFramePr>
            <p:cNvPr id="45445" name="Object 389"/>
            <p:cNvGraphicFramePr>
              <a:graphicFrameLocks noChangeAspect="1"/>
            </p:cNvGraphicFramePr>
            <p:nvPr/>
          </p:nvGraphicFramePr>
          <p:xfrm>
            <a:off x="4520" y="2172"/>
            <a:ext cx="825" cy="125"/>
          </p:xfrm>
          <a:graphic>
            <a:graphicData uri="http://schemas.openxmlformats.org/presentationml/2006/ole">
              <p:oleObj spid="_x0000_s45445" name="Ecuación" r:id="rId8" imgW="1511280" imgH="228600" progId="Equation.3">
                <p:embed/>
              </p:oleObj>
            </a:graphicData>
          </a:graphic>
        </p:graphicFrame>
        <p:graphicFrame>
          <p:nvGraphicFramePr>
            <p:cNvPr id="45446" name="Object 390"/>
            <p:cNvGraphicFramePr>
              <a:graphicFrameLocks noChangeAspect="1"/>
            </p:cNvGraphicFramePr>
            <p:nvPr/>
          </p:nvGraphicFramePr>
          <p:xfrm>
            <a:off x="4627" y="2386"/>
            <a:ext cx="597" cy="125"/>
          </p:xfrm>
          <a:graphic>
            <a:graphicData uri="http://schemas.openxmlformats.org/presentationml/2006/ole">
              <p:oleObj spid="_x0000_s45446" name="Ecuación" r:id="rId9" imgW="1091880" imgH="228600" progId="Equation.3">
                <p:embed/>
              </p:oleObj>
            </a:graphicData>
          </a:graphic>
        </p:graphicFrame>
      </p:grpSp>
      <p:graphicFrame>
        <p:nvGraphicFramePr>
          <p:cNvPr id="45458" name="Object 402"/>
          <p:cNvGraphicFramePr>
            <a:graphicFrameLocks noChangeAspect="1"/>
          </p:cNvGraphicFramePr>
          <p:nvPr/>
        </p:nvGraphicFramePr>
        <p:xfrm>
          <a:off x="6051550" y="2089150"/>
          <a:ext cx="2667000" cy="596900"/>
        </p:xfrm>
        <a:graphic>
          <a:graphicData uri="http://schemas.openxmlformats.org/presentationml/2006/ole">
            <p:oleObj spid="_x0000_s45458" name="Ecuación" r:id="rId10" imgW="2666880" imgH="596880" progId="Equation.3">
              <p:embed/>
            </p:oleObj>
          </a:graphicData>
        </a:graphic>
      </p:graphicFrame>
      <p:grpSp>
        <p:nvGrpSpPr>
          <p:cNvPr id="45466" name="Group 410"/>
          <p:cNvGrpSpPr>
            <a:grpSpLocks/>
          </p:cNvGrpSpPr>
          <p:nvPr/>
        </p:nvGrpSpPr>
        <p:grpSpPr bwMode="auto">
          <a:xfrm>
            <a:off x="3533775" y="1074738"/>
            <a:ext cx="1743075" cy="220662"/>
            <a:chOff x="2226" y="677"/>
            <a:chExt cx="1098" cy="139"/>
          </a:xfrm>
        </p:grpSpPr>
        <p:cxnSp>
          <p:nvCxnSpPr>
            <p:cNvPr id="45464" name="AutoShape 408"/>
            <p:cNvCxnSpPr>
              <a:cxnSpLocks noChangeShapeType="1"/>
            </p:cNvCxnSpPr>
            <p:nvPr/>
          </p:nvCxnSpPr>
          <p:spPr bwMode="auto">
            <a:xfrm rot="16200000" flipH="1" flipV="1">
              <a:off x="2619" y="284"/>
              <a:ext cx="1" cy="787"/>
            </a:xfrm>
            <a:prstGeom prst="bentConnector3">
              <a:avLst>
                <a:gd name="adj1" fmla="val -14400000"/>
              </a:avLst>
            </a:prstGeom>
            <a:noFill/>
            <a:ln w="19050">
              <a:solidFill>
                <a:srgbClr val="FF0000"/>
              </a:solidFill>
              <a:miter lim="800000"/>
              <a:headEnd/>
              <a:tailEnd type="triangle" w="med" len="med"/>
            </a:ln>
            <a:effectLst/>
          </p:spPr>
        </p:cxnSp>
        <p:cxnSp>
          <p:nvCxnSpPr>
            <p:cNvPr id="45465" name="AutoShape 409"/>
            <p:cNvCxnSpPr>
              <a:cxnSpLocks noChangeShapeType="1"/>
            </p:cNvCxnSpPr>
            <p:nvPr/>
          </p:nvCxnSpPr>
          <p:spPr bwMode="auto">
            <a:xfrm rot="16200000" flipV="1">
              <a:off x="2997" y="489"/>
              <a:ext cx="7" cy="647"/>
            </a:xfrm>
            <a:prstGeom prst="bentConnector3">
              <a:avLst>
                <a:gd name="adj1" fmla="val -2057144"/>
              </a:avLst>
            </a:prstGeom>
            <a:noFill/>
            <a:ln w="19050">
              <a:solidFill>
                <a:srgbClr val="FF0000"/>
              </a:solidFill>
              <a:miter lim="800000"/>
              <a:headEnd/>
              <a:tailEnd type="triangle" w="med" len="med"/>
            </a:ln>
            <a:effectLst/>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5272"/>
                                        </p:tgtEl>
                                        <p:attrNameLst>
                                          <p:attrName>style.visibility</p:attrName>
                                        </p:attrNameLst>
                                      </p:cBhvr>
                                      <p:to>
                                        <p:strVal val="visible"/>
                                      </p:to>
                                    </p:set>
                                    <p:anim calcmode="lin" valueType="num">
                                      <p:cBhvr>
                                        <p:cTn id="7" dur="1000" fill="hold"/>
                                        <p:tgtEl>
                                          <p:spTgt spid="45272"/>
                                        </p:tgtEl>
                                        <p:attrNameLst>
                                          <p:attrName>ppt_w</p:attrName>
                                        </p:attrNameLst>
                                      </p:cBhvr>
                                      <p:tavLst>
                                        <p:tav tm="0">
                                          <p:val>
                                            <p:strVal val="#ppt_w*0.70"/>
                                          </p:val>
                                        </p:tav>
                                        <p:tav tm="100000">
                                          <p:val>
                                            <p:strVal val="#ppt_w"/>
                                          </p:val>
                                        </p:tav>
                                      </p:tavLst>
                                    </p:anim>
                                    <p:anim calcmode="lin" valueType="num">
                                      <p:cBhvr>
                                        <p:cTn id="8" dur="1000" fill="hold"/>
                                        <p:tgtEl>
                                          <p:spTgt spid="45272"/>
                                        </p:tgtEl>
                                        <p:attrNameLst>
                                          <p:attrName>ppt_h</p:attrName>
                                        </p:attrNameLst>
                                      </p:cBhvr>
                                      <p:tavLst>
                                        <p:tav tm="0">
                                          <p:val>
                                            <p:strVal val="#ppt_h"/>
                                          </p:val>
                                        </p:tav>
                                        <p:tav tm="100000">
                                          <p:val>
                                            <p:strVal val="#ppt_h"/>
                                          </p:val>
                                        </p:tav>
                                      </p:tavLst>
                                    </p:anim>
                                    <p:animEffect transition="in" filter="fade">
                                      <p:cBhvr>
                                        <p:cTn id="9" dur="1000"/>
                                        <p:tgtEl>
                                          <p:spTgt spid="45272"/>
                                        </p:tgtEl>
                                      </p:cBhvr>
                                    </p:animEffect>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grpId="0" nodeType="clickEffect">
                                  <p:stCondLst>
                                    <p:cond delay="0"/>
                                  </p:stCondLst>
                                  <p:childTnLst>
                                    <p:set>
                                      <p:cBhvr>
                                        <p:cTn id="13" dur="1" fill="hold">
                                          <p:stCondLst>
                                            <p:cond delay="0"/>
                                          </p:stCondLst>
                                        </p:cTn>
                                        <p:tgtEl>
                                          <p:spTgt spid="45271"/>
                                        </p:tgtEl>
                                        <p:attrNameLst>
                                          <p:attrName>style.visibility</p:attrName>
                                        </p:attrNameLst>
                                      </p:cBhvr>
                                      <p:to>
                                        <p:strVal val="visible"/>
                                      </p:to>
                                    </p:set>
                                    <p:animEffect transition="in" filter="checkerboard(across)">
                                      <p:cBhvr>
                                        <p:cTn id="14" dur="500"/>
                                        <p:tgtEl>
                                          <p:spTgt spid="45271"/>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45455"/>
                                        </p:tgtEl>
                                        <p:attrNameLst>
                                          <p:attrName>style.visibility</p:attrName>
                                        </p:attrNameLst>
                                      </p:cBhvr>
                                      <p:to>
                                        <p:strVal val="visible"/>
                                      </p:to>
                                    </p:set>
                                    <p:animEffect transition="in" filter="blinds(horizontal)">
                                      <p:cBhvr>
                                        <p:cTn id="19" dur="500"/>
                                        <p:tgtEl>
                                          <p:spTgt spid="45455"/>
                                        </p:tgtEl>
                                      </p:cBhvr>
                                    </p:animEffect>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nodeType="clickEffect">
                                  <p:stCondLst>
                                    <p:cond delay="0"/>
                                  </p:stCondLst>
                                  <p:childTnLst>
                                    <p:set>
                                      <p:cBhvr>
                                        <p:cTn id="23" dur="1" fill="hold">
                                          <p:stCondLst>
                                            <p:cond delay="0"/>
                                          </p:stCondLst>
                                        </p:cTn>
                                        <p:tgtEl>
                                          <p:spTgt spid="45274"/>
                                        </p:tgtEl>
                                        <p:attrNameLst>
                                          <p:attrName>style.visibility</p:attrName>
                                        </p:attrNameLst>
                                      </p:cBhvr>
                                      <p:to>
                                        <p:strVal val="visible"/>
                                      </p:to>
                                    </p:set>
                                    <p:animEffect transition="in" filter="box(in)">
                                      <p:cBhvr>
                                        <p:cTn id="24" dur="500"/>
                                        <p:tgtEl>
                                          <p:spTgt spid="45274"/>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nodeType="clickEffect">
                                  <p:stCondLst>
                                    <p:cond delay="0"/>
                                  </p:stCondLst>
                                  <p:childTnLst>
                                    <p:set>
                                      <p:cBhvr>
                                        <p:cTn id="28" dur="1" fill="hold">
                                          <p:stCondLst>
                                            <p:cond delay="0"/>
                                          </p:stCondLst>
                                        </p:cTn>
                                        <p:tgtEl>
                                          <p:spTgt spid="45426"/>
                                        </p:tgtEl>
                                        <p:attrNameLst>
                                          <p:attrName>style.visibility</p:attrName>
                                        </p:attrNameLst>
                                      </p:cBhvr>
                                      <p:to>
                                        <p:strVal val="visible"/>
                                      </p:to>
                                    </p:set>
                                    <p:animEffect transition="in" filter="strips(downLeft)">
                                      <p:cBhvr>
                                        <p:cTn id="29" dur="500"/>
                                        <p:tgtEl>
                                          <p:spTgt spid="45426"/>
                                        </p:tgtEl>
                                      </p:cBhvr>
                                    </p:animEffect>
                                  </p:childTnLst>
                                </p:cTn>
                              </p:par>
                            </p:childTnLst>
                          </p:cTn>
                        </p:par>
                      </p:childTnLst>
                    </p:cTn>
                  </p:par>
                  <p:par>
                    <p:cTn id="30" fill="hold">
                      <p:stCondLst>
                        <p:cond delay="indefinite"/>
                      </p:stCondLst>
                      <p:childTnLst>
                        <p:par>
                          <p:cTn id="31" fill="hold">
                            <p:stCondLst>
                              <p:cond delay="0"/>
                            </p:stCondLst>
                            <p:childTnLst>
                              <p:par>
                                <p:cTn id="32" presetID="17" presetClass="entr" presetSubtype="10" fill="hold" nodeType="clickEffect">
                                  <p:stCondLst>
                                    <p:cond delay="0"/>
                                  </p:stCondLst>
                                  <p:childTnLst>
                                    <p:set>
                                      <p:cBhvr>
                                        <p:cTn id="33" dur="1" fill="hold">
                                          <p:stCondLst>
                                            <p:cond delay="0"/>
                                          </p:stCondLst>
                                        </p:cTn>
                                        <p:tgtEl>
                                          <p:spTgt spid="45466"/>
                                        </p:tgtEl>
                                        <p:attrNameLst>
                                          <p:attrName>style.visibility</p:attrName>
                                        </p:attrNameLst>
                                      </p:cBhvr>
                                      <p:to>
                                        <p:strVal val="visible"/>
                                      </p:to>
                                    </p:set>
                                    <p:anim calcmode="lin" valueType="num">
                                      <p:cBhvr>
                                        <p:cTn id="34" dur="500" fill="hold"/>
                                        <p:tgtEl>
                                          <p:spTgt spid="45466"/>
                                        </p:tgtEl>
                                        <p:attrNameLst>
                                          <p:attrName>ppt_w</p:attrName>
                                        </p:attrNameLst>
                                      </p:cBhvr>
                                      <p:tavLst>
                                        <p:tav tm="0">
                                          <p:val>
                                            <p:fltVal val="0"/>
                                          </p:val>
                                        </p:tav>
                                        <p:tav tm="100000">
                                          <p:val>
                                            <p:strVal val="#ppt_w"/>
                                          </p:val>
                                        </p:tav>
                                      </p:tavLst>
                                    </p:anim>
                                    <p:anim calcmode="lin" valueType="num">
                                      <p:cBhvr>
                                        <p:cTn id="35" dur="500" fill="hold"/>
                                        <p:tgtEl>
                                          <p:spTgt spid="45466"/>
                                        </p:tgtEl>
                                        <p:attrNameLst>
                                          <p:attrName>ppt_h</p:attrName>
                                        </p:attrNameLst>
                                      </p:cBhvr>
                                      <p:tavLst>
                                        <p:tav tm="0">
                                          <p:val>
                                            <p:strVal val="#ppt_h"/>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nodeType="clickEffect">
                                  <p:stCondLst>
                                    <p:cond delay="0"/>
                                  </p:stCondLst>
                                  <p:childTnLst>
                                    <p:set>
                                      <p:cBhvr>
                                        <p:cTn id="39" dur="1" fill="hold">
                                          <p:stCondLst>
                                            <p:cond delay="0"/>
                                          </p:stCondLst>
                                        </p:cTn>
                                        <p:tgtEl>
                                          <p:spTgt spid="45431"/>
                                        </p:tgtEl>
                                        <p:attrNameLst>
                                          <p:attrName>style.visibility</p:attrName>
                                        </p:attrNameLst>
                                      </p:cBhvr>
                                      <p:to>
                                        <p:strVal val="visible"/>
                                      </p:to>
                                    </p:set>
                                    <p:animEffect transition="in" filter="dissolve">
                                      <p:cBhvr>
                                        <p:cTn id="40" dur="500"/>
                                        <p:tgtEl>
                                          <p:spTgt spid="45431"/>
                                        </p:tgtEl>
                                      </p:cBhvr>
                                    </p:animEffect>
                                  </p:childTnLst>
                                </p:cTn>
                              </p:par>
                            </p:childTnLst>
                          </p:cTn>
                        </p:par>
                      </p:childTnLst>
                    </p:cTn>
                  </p:par>
                  <p:par>
                    <p:cTn id="41" fill="hold">
                      <p:stCondLst>
                        <p:cond delay="indefinite"/>
                      </p:stCondLst>
                      <p:childTnLst>
                        <p:par>
                          <p:cTn id="42" fill="hold">
                            <p:stCondLst>
                              <p:cond delay="0"/>
                            </p:stCondLst>
                            <p:childTnLst>
                              <p:par>
                                <p:cTn id="43" presetID="12" presetClass="entr" presetSubtype="4" fill="hold" nodeType="clickEffect">
                                  <p:stCondLst>
                                    <p:cond delay="0"/>
                                  </p:stCondLst>
                                  <p:childTnLst>
                                    <p:set>
                                      <p:cBhvr>
                                        <p:cTn id="44" dur="1" fill="hold">
                                          <p:stCondLst>
                                            <p:cond delay="0"/>
                                          </p:stCondLst>
                                        </p:cTn>
                                        <p:tgtEl>
                                          <p:spTgt spid="45275"/>
                                        </p:tgtEl>
                                        <p:attrNameLst>
                                          <p:attrName>style.visibility</p:attrName>
                                        </p:attrNameLst>
                                      </p:cBhvr>
                                      <p:to>
                                        <p:strVal val="visible"/>
                                      </p:to>
                                    </p:set>
                                    <p:animEffect transition="in" filter="slide(fromBottom)">
                                      <p:cBhvr>
                                        <p:cTn id="45" dur="500"/>
                                        <p:tgtEl>
                                          <p:spTgt spid="45275"/>
                                        </p:tgtEl>
                                      </p:cBhvr>
                                    </p:animEffect>
                                  </p:childTnLst>
                                </p:cTn>
                              </p:par>
                            </p:childTnLst>
                          </p:cTn>
                        </p:par>
                      </p:childTnLst>
                    </p:cTn>
                  </p:par>
                  <p:par>
                    <p:cTn id="46" fill="hold">
                      <p:stCondLst>
                        <p:cond delay="indefinite"/>
                      </p:stCondLst>
                      <p:childTnLst>
                        <p:par>
                          <p:cTn id="47" fill="hold">
                            <p:stCondLst>
                              <p:cond delay="0"/>
                            </p:stCondLst>
                            <p:childTnLst>
                              <p:par>
                                <p:cTn id="48" presetID="12" presetClass="entr" presetSubtype="4" fill="hold" nodeType="clickEffect">
                                  <p:stCondLst>
                                    <p:cond delay="0"/>
                                  </p:stCondLst>
                                  <p:childTnLst>
                                    <p:set>
                                      <p:cBhvr>
                                        <p:cTn id="49" dur="1" fill="hold">
                                          <p:stCondLst>
                                            <p:cond delay="0"/>
                                          </p:stCondLst>
                                        </p:cTn>
                                        <p:tgtEl>
                                          <p:spTgt spid="45458"/>
                                        </p:tgtEl>
                                        <p:attrNameLst>
                                          <p:attrName>style.visibility</p:attrName>
                                        </p:attrNameLst>
                                      </p:cBhvr>
                                      <p:to>
                                        <p:strVal val="visible"/>
                                      </p:to>
                                    </p:set>
                                    <p:animEffect transition="in" filter="slide(fromBottom)">
                                      <p:cBhvr>
                                        <p:cTn id="50" dur="500"/>
                                        <p:tgtEl>
                                          <p:spTgt spid="45458"/>
                                        </p:tgtEl>
                                      </p:cBhvr>
                                    </p:animEffect>
                                  </p:childTnLst>
                                </p:cTn>
                              </p:par>
                            </p:childTnLst>
                          </p:cTn>
                        </p:par>
                      </p:childTnLst>
                    </p:cTn>
                  </p:par>
                  <p:par>
                    <p:cTn id="51" fill="hold">
                      <p:stCondLst>
                        <p:cond delay="indefinite"/>
                      </p:stCondLst>
                      <p:childTnLst>
                        <p:par>
                          <p:cTn id="52" fill="hold">
                            <p:stCondLst>
                              <p:cond delay="0"/>
                            </p:stCondLst>
                            <p:childTnLst>
                              <p:par>
                                <p:cTn id="53" presetID="4" presetClass="entr" presetSubtype="16" fill="hold" nodeType="clickEffect">
                                  <p:stCondLst>
                                    <p:cond delay="0"/>
                                  </p:stCondLst>
                                  <p:childTnLst>
                                    <p:set>
                                      <p:cBhvr>
                                        <p:cTn id="54" dur="1" fill="hold">
                                          <p:stCondLst>
                                            <p:cond delay="0"/>
                                          </p:stCondLst>
                                        </p:cTn>
                                        <p:tgtEl>
                                          <p:spTgt spid="45459"/>
                                        </p:tgtEl>
                                        <p:attrNameLst>
                                          <p:attrName>style.visibility</p:attrName>
                                        </p:attrNameLst>
                                      </p:cBhvr>
                                      <p:to>
                                        <p:strVal val="visible"/>
                                      </p:to>
                                    </p:set>
                                    <p:animEffect transition="in" filter="box(in)">
                                      <p:cBhvr>
                                        <p:cTn id="55" dur="500"/>
                                        <p:tgtEl>
                                          <p:spTgt spid="45459"/>
                                        </p:tgtEl>
                                      </p:cBhvr>
                                    </p:animEffect>
                                  </p:childTnLst>
                                </p:cTn>
                              </p:par>
                            </p:childTnLst>
                          </p:cTn>
                        </p:par>
                      </p:childTnLst>
                    </p:cTn>
                  </p:par>
                  <p:par>
                    <p:cTn id="56" fill="hold">
                      <p:stCondLst>
                        <p:cond delay="indefinite"/>
                      </p:stCondLst>
                      <p:childTnLst>
                        <p:par>
                          <p:cTn id="57" fill="hold">
                            <p:stCondLst>
                              <p:cond delay="0"/>
                            </p:stCondLst>
                            <p:childTnLst>
                              <p:par>
                                <p:cTn id="58" presetID="12" presetClass="entr" presetSubtype="4" fill="hold" nodeType="clickEffect">
                                  <p:stCondLst>
                                    <p:cond delay="0"/>
                                  </p:stCondLst>
                                  <p:childTnLst>
                                    <p:set>
                                      <p:cBhvr>
                                        <p:cTn id="59" dur="1" fill="hold">
                                          <p:stCondLst>
                                            <p:cond delay="0"/>
                                          </p:stCondLst>
                                        </p:cTn>
                                        <p:tgtEl>
                                          <p:spTgt spid="45457"/>
                                        </p:tgtEl>
                                        <p:attrNameLst>
                                          <p:attrName>style.visibility</p:attrName>
                                        </p:attrNameLst>
                                      </p:cBhvr>
                                      <p:to>
                                        <p:strVal val="visible"/>
                                      </p:to>
                                    </p:set>
                                    <p:animEffect transition="in" filter="slide(fromBottom)">
                                      <p:cBhvr>
                                        <p:cTn id="60" dur="500"/>
                                        <p:tgtEl>
                                          <p:spTgt spid="45457"/>
                                        </p:tgtEl>
                                      </p:cBhvr>
                                    </p:animEffect>
                                  </p:childTnLst>
                                </p:cTn>
                              </p:par>
                            </p:childTnLst>
                          </p:cTn>
                        </p:par>
                      </p:childTnLst>
                    </p:cTn>
                  </p:par>
                  <p:par>
                    <p:cTn id="61" fill="hold">
                      <p:stCondLst>
                        <p:cond delay="indefinite"/>
                      </p:stCondLst>
                      <p:childTnLst>
                        <p:par>
                          <p:cTn id="62" fill="hold">
                            <p:stCondLst>
                              <p:cond delay="0"/>
                            </p:stCondLst>
                            <p:childTnLst>
                              <p:par>
                                <p:cTn id="63" presetID="2" presetClass="entr" presetSubtype="12" fill="hold" nodeType="clickEffect">
                                  <p:stCondLst>
                                    <p:cond delay="0"/>
                                  </p:stCondLst>
                                  <p:childTnLst>
                                    <p:set>
                                      <p:cBhvr>
                                        <p:cTn id="64" dur="1" fill="hold">
                                          <p:stCondLst>
                                            <p:cond delay="0"/>
                                          </p:stCondLst>
                                        </p:cTn>
                                        <p:tgtEl>
                                          <p:spTgt spid="45079"/>
                                        </p:tgtEl>
                                        <p:attrNameLst>
                                          <p:attrName>style.visibility</p:attrName>
                                        </p:attrNameLst>
                                      </p:cBhvr>
                                      <p:to>
                                        <p:strVal val="visible"/>
                                      </p:to>
                                    </p:set>
                                    <p:anim calcmode="lin" valueType="num">
                                      <p:cBhvr additive="base">
                                        <p:cTn id="65" dur="500" fill="hold"/>
                                        <p:tgtEl>
                                          <p:spTgt spid="45079"/>
                                        </p:tgtEl>
                                        <p:attrNameLst>
                                          <p:attrName>ppt_x</p:attrName>
                                        </p:attrNameLst>
                                      </p:cBhvr>
                                      <p:tavLst>
                                        <p:tav tm="0">
                                          <p:val>
                                            <p:strVal val="0-#ppt_w/2"/>
                                          </p:val>
                                        </p:tav>
                                        <p:tav tm="100000">
                                          <p:val>
                                            <p:strVal val="#ppt_x"/>
                                          </p:val>
                                        </p:tav>
                                      </p:tavLst>
                                    </p:anim>
                                    <p:anim calcmode="lin" valueType="num">
                                      <p:cBhvr additive="base">
                                        <p:cTn id="66" dur="500" fill="hold"/>
                                        <p:tgtEl>
                                          <p:spTgt spid="4507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271" grpId="0"/>
      <p:bldP spid="45272" grpId="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 name="5 Marcador de número de diapositiva"/>
          <p:cNvSpPr>
            <a:spLocks noGrp="1"/>
          </p:cNvSpPr>
          <p:nvPr>
            <p:ph type="sldNum" sz="quarter" idx="12"/>
          </p:nvPr>
        </p:nvSpPr>
        <p:spPr/>
        <p:txBody>
          <a:bodyPr/>
          <a:lstStyle/>
          <a:p>
            <a:fld id="{A941733B-1F70-4EC0-AEE1-FE6F1B71929A}" type="slidenum">
              <a:rPr lang="en-US"/>
              <a:pPr/>
              <a:t>33</a:t>
            </a:fld>
            <a:endParaRPr lang="en-US"/>
          </a:p>
        </p:txBody>
      </p:sp>
      <p:grpSp>
        <p:nvGrpSpPr>
          <p:cNvPr id="44050" name="Group 18"/>
          <p:cNvGrpSpPr>
            <a:grpSpLocks/>
          </p:cNvGrpSpPr>
          <p:nvPr/>
        </p:nvGrpSpPr>
        <p:grpSpPr bwMode="auto">
          <a:xfrm>
            <a:off x="7315200" y="0"/>
            <a:ext cx="1828800" cy="1828800"/>
            <a:chOff x="4608" y="0"/>
            <a:chExt cx="1152" cy="1152"/>
          </a:xfrm>
        </p:grpSpPr>
        <p:pic>
          <p:nvPicPr>
            <p:cNvPr id="44051" name="Picture 19" descr="AntonioB05"/>
            <p:cNvPicPr>
              <a:picLocks noChangeAspect="1" noChangeArrowheads="1"/>
            </p:cNvPicPr>
            <p:nvPr/>
          </p:nvPicPr>
          <p:blipFill>
            <a:blip r:embed="rId3" cstate="print"/>
            <a:srcRect/>
            <a:stretch>
              <a:fillRect/>
            </a:stretch>
          </p:blipFill>
          <p:spPr bwMode="auto">
            <a:xfrm>
              <a:off x="5338" y="0"/>
              <a:ext cx="422" cy="566"/>
            </a:xfrm>
            <a:prstGeom prst="rect">
              <a:avLst/>
            </a:prstGeom>
            <a:noFill/>
          </p:spPr>
        </p:pic>
        <p:grpSp>
          <p:nvGrpSpPr>
            <p:cNvPr id="44052" name="Group 20"/>
            <p:cNvGrpSpPr>
              <a:grpSpLocks/>
            </p:cNvGrpSpPr>
            <p:nvPr/>
          </p:nvGrpSpPr>
          <p:grpSpPr bwMode="auto">
            <a:xfrm rot="5400000">
              <a:off x="4608" y="0"/>
              <a:ext cx="1152" cy="1152"/>
              <a:chOff x="0" y="0"/>
              <a:chExt cx="1152" cy="1152"/>
            </a:xfrm>
          </p:grpSpPr>
          <p:sp>
            <p:nvSpPr>
              <p:cNvPr id="44053" name="AutoShape 21"/>
              <p:cNvSpPr>
                <a:spLocks noChangeArrowheads="1"/>
              </p:cNvSpPr>
              <p:nvPr/>
            </p:nvSpPr>
            <p:spPr bwMode="auto">
              <a:xfrm flipV="1">
                <a:off x="0" y="0"/>
                <a:ext cx="1080" cy="1080"/>
              </a:xfrm>
              <a:prstGeom prst="rtTriangle">
                <a:avLst/>
              </a:prstGeom>
              <a:solidFill>
                <a:schemeClr val="accent1"/>
              </a:solidFill>
              <a:ln w="9525">
                <a:solidFill>
                  <a:schemeClr val="tx1"/>
                </a:solidFill>
                <a:miter lim="800000"/>
                <a:headEnd/>
                <a:tailEnd/>
              </a:ln>
              <a:effectLst/>
            </p:spPr>
            <p:txBody>
              <a:bodyPr wrap="none" anchor="ctr"/>
              <a:lstStyle/>
              <a:p>
                <a:endParaRPr lang="es-ES"/>
              </a:p>
            </p:txBody>
          </p:sp>
          <p:sp>
            <p:nvSpPr>
              <p:cNvPr id="44054" name="Line 22"/>
              <p:cNvSpPr>
                <a:spLocks noChangeShapeType="1"/>
              </p:cNvSpPr>
              <p:nvPr/>
            </p:nvSpPr>
            <p:spPr bwMode="auto">
              <a:xfrm flipH="1">
                <a:off x="0" y="0"/>
                <a:ext cx="960" cy="960"/>
              </a:xfrm>
              <a:prstGeom prst="line">
                <a:avLst/>
              </a:prstGeom>
              <a:noFill/>
              <a:ln w="38100">
                <a:solidFill>
                  <a:srgbClr val="00CC00"/>
                </a:solidFill>
                <a:round/>
                <a:headEnd/>
                <a:tailEnd/>
              </a:ln>
              <a:effectLst/>
            </p:spPr>
            <p:txBody>
              <a:bodyPr wrap="none" anchor="ctr"/>
              <a:lstStyle/>
              <a:p>
                <a:endParaRPr lang="es-ES"/>
              </a:p>
            </p:txBody>
          </p:sp>
          <p:sp>
            <p:nvSpPr>
              <p:cNvPr id="44055" name="Line 23"/>
              <p:cNvSpPr>
                <a:spLocks noChangeShapeType="1"/>
              </p:cNvSpPr>
              <p:nvPr/>
            </p:nvSpPr>
            <p:spPr bwMode="auto">
              <a:xfrm flipH="1">
                <a:off x="0" y="0"/>
                <a:ext cx="1152" cy="1152"/>
              </a:xfrm>
              <a:prstGeom prst="line">
                <a:avLst/>
              </a:prstGeom>
              <a:noFill/>
              <a:ln w="38100">
                <a:solidFill>
                  <a:srgbClr val="6600FF"/>
                </a:solidFill>
                <a:round/>
                <a:headEnd/>
                <a:tailEnd/>
              </a:ln>
              <a:effectLst/>
            </p:spPr>
            <p:txBody>
              <a:bodyPr wrap="none" anchor="ctr"/>
              <a:lstStyle/>
              <a:p>
                <a:endParaRPr lang="es-ES"/>
              </a:p>
            </p:txBody>
          </p:sp>
          <p:sp>
            <p:nvSpPr>
              <p:cNvPr id="44056" name="Line 24"/>
              <p:cNvSpPr>
                <a:spLocks noChangeShapeType="1"/>
              </p:cNvSpPr>
              <p:nvPr/>
            </p:nvSpPr>
            <p:spPr bwMode="auto">
              <a:xfrm flipH="1">
                <a:off x="0" y="0"/>
                <a:ext cx="768" cy="768"/>
              </a:xfrm>
              <a:prstGeom prst="line">
                <a:avLst/>
              </a:prstGeom>
              <a:noFill/>
              <a:ln w="38100">
                <a:solidFill>
                  <a:srgbClr val="FFFF00"/>
                </a:solidFill>
                <a:round/>
                <a:headEnd/>
                <a:tailEnd/>
              </a:ln>
              <a:effectLst/>
            </p:spPr>
            <p:txBody>
              <a:bodyPr wrap="none" anchor="ctr"/>
              <a:lstStyle/>
              <a:p>
                <a:endParaRPr lang="es-ES"/>
              </a:p>
            </p:txBody>
          </p:sp>
        </p:grpSp>
      </p:grpSp>
      <p:graphicFrame>
        <p:nvGraphicFramePr>
          <p:cNvPr id="44060" name="Object 28"/>
          <p:cNvGraphicFramePr>
            <a:graphicFrameLocks noChangeAspect="1"/>
          </p:cNvGraphicFramePr>
          <p:nvPr>
            <p:ph idx="1"/>
          </p:nvPr>
        </p:nvGraphicFramePr>
        <p:xfrm>
          <a:off x="1187450" y="1206500"/>
          <a:ext cx="6970713" cy="5038725"/>
        </p:xfrm>
        <a:graphic>
          <a:graphicData uri="http://schemas.openxmlformats.org/presentationml/2006/ole">
            <p:oleObj spid="_x0000_s44060" name="Gráfico" r:id="rId4" imgW="3781349" imgH="2733751" progId="Excel.Chart.8">
              <p:embed/>
            </p:oleObj>
          </a:graphicData>
        </a:graphic>
      </p:graphicFrame>
      <p:graphicFrame>
        <p:nvGraphicFramePr>
          <p:cNvPr id="44057" name="Object 25"/>
          <p:cNvGraphicFramePr>
            <a:graphicFrameLocks noChangeAspect="1"/>
          </p:cNvGraphicFramePr>
          <p:nvPr/>
        </p:nvGraphicFramePr>
        <p:xfrm>
          <a:off x="3049588" y="1947863"/>
          <a:ext cx="1220787" cy="198437"/>
        </p:xfrm>
        <a:graphic>
          <a:graphicData uri="http://schemas.openxmlformats.org/presentationml/2006/ole">
            <p:oleObj spid="_x0000_s44057" name="Ecuación" r:id="rId5" imgW="1409400" imgH="228600" progId="Equation.3">
              <p:embed/>
            </p:oleObj>
          </a:graphicData>
        </a:graphic>
      </p:graphicFrame>
      <p:graphicFrame>
        <p:nvGraphicFramePr>
          <p:cNvPr id="44058" name="Object 26"/>
          <p:cNvGraphicFramePr>
            <a:graphicFrameLocks noChangeAspect="1"/>
          </p:cNvGraphicFramePr>
          <p:nvPr/>
        </p:nvGraphicFramePr>
        <p:xfrm>
          <a:off x="3038475" y="2286000"/>
          <a:ext cx="1309688" cy="198438"/>
        </p:xfrm>
        <a:graphic>
          <a:graphicData uri="http://schemas.openxmlformats.org/presentationml/2006/ole">
            <p:oleObj spid="_x0000_s44058" name="Ecuación" r:id="rId6" imgW="1511280" imgH="228600" progId="Equation.3">
              <p:embed/>
            </p:oleObj>
          </a:graphicData>
        </a:graphic>
      </p:graphicFrame>
      <p:graphicFrame>
        <p:nvGraphicFramePr>
          <p:cNvPr id="44059" name="Object 27"/>
          <p:cNvGraphicFramePr>
            <a:graphicFrameLocks noChangeAspect="1"/>
          </p:cNvGraphicFramePr>
          <p:nvPr/>
        </p:nvGraphicFramePr>
        <p:xfrm>
          <a:off x="3208338" y="2625725"/>
          <a:ext cx="947737" cy="198438"/>
        </p:xfrm>
        <a:graphic>
          <a:graphicData uri="http://schemas.openxmlformats.org/presentationml/2006/ole">
            <p:oleObj spid="_x0000_s44059" name="Ecuación" r:id="rId7" imgW="1091880" imgH="228600" progId="Equation.3">
              <p:embed/>
            </p:oleObj>
          </a:graphicData>
        </a:graphic>
      </p:graphicFrame>
      <p:sp>
        <p:nvSpPr>
          <p:cNvPr id="44062" name="Text Box 30"/>
          <p:cNvSpPr txBox="1">
            <a:spLocks noChangeArrowheads="1"/>
          </p:cNvSpPr>
          <p:nvPr/>
        </p:nvSpPr>
        <p:spPr bwMode="auto">
          <a:xfrm>
            <a:off x="690563" y="196850"/>
            <a:ext cx="4054475" cy="457200"/>
          </a:xfrm>
          <a:prstGeom prst="rect">
            <a:avLst/>
          </a:prstGeom>
          <a:noFill/>
          <a:ln w="9525">
            <a:noFill/>
            <a:miter lim="800000"/>
            <a:headEnd/>
            <a:tailEnd/>
          </a:ln>
          <a:effectLst/>
        </p:spPr>
        <p:txBody>
          <a:bodyPr wrap="none">
            <a:spAutoFit/>
          </a:bodyPr>
          <a:lstStyle/>
          <a:p>
            <a:r>
              <a:rPr lang="es-ES_tradnl">
                <a:solidFill>
                  <a:schemeClr val="tx2"/>
                </a:solidFill>
              </a:rPr>
              <a:t>Índice de refracción: gráfica (3)</a:t>
            </a:r>
            <a:endParaRPr lang="es-ES">
              <a:solidFill>
                <a:schemeClr val="tx2"/>
              </a:solidFill>
            </a:endParaRPr>
          </a:p>
        </p:txBody>
      </p:sp>
      <p:grpSp>
        <p:nvGrpSpPr>
          <p:cNvPr id="44066" name="Group 34"/>
          <p:cNvGrpSpPr>
            <a:grpSpLocks/>
          </p:cNvGrpSpPr>
          <p:nvPr/>
        </p:nvGrpSpPr>
        <p:grpSpPr bwMode="auto">
          <a:xfrm>
            <a:off x="4367213" y="1876425"/>
            <a:ext cx="2317750" cy="336550"/>
            <a:chOff x="2779" y="1173"/>
            <a:chExt cx="1460" cy="212"/>
          </a:xfrm>
        </p:grpSpPr>
        <p:sp>
          <p:nvSpPr>
            <p:cNvPr id="44064" name="Line 32"/>
            <p:cNvSpPr>
              <a:spLocks noChangeShapeType="1"/>
            </p:cNvSpPr>
            <p:nvPr/>
          </p:nvSpPr>
          <p:spPr bwMode="auto">
            <a:xfrm>
              <a:off x="2779" y="1280"/>
              <a:ext cx="284" cy="9"/>
            </a:xfrm>
            <a:prstGeom prst="line">
              <a:avLst/>
            </a:prstGeom>
            <a:noFill/>
            <a:ln w="76200">
              <a:solidFill>
                <a:schemeClr val="tx1"/>
              </a:solidFill>
              <a:round/>
              <a:headEnd/>
              <a:tailEnd type="triangle" w="med" len="med"/>
            </a:ln>
            <a:effectLst/>
          </p:spPr>
          <p:txBody>
            <a:bodyPr/>
            <a:lstStyle/>
            <a:p>
              <a:endParaRPr lang="es-ES"/>
            </a:p>
          </p:txBody>
        </p:sp>
        <p:sp>
          <p:nvSpPr>
            <p:cNvPr id="44065" name="Text Box 33"/>
            <p:cNvSpPr txBox="1">
              <a:spLocks noChangeArrowheads="1"/>
            </p:cNvSpPr>
            <p:nvPr/>
          </p:nvSpPr>
          <p:spPr bwMode="auto">
            <a:xfrm>
              <a:off x="3096" y="1173"/>
              <a:ext cx="1143" cy="212"/>
            </a:xfrm>
            <a:prstGeom prst="rect">
              <a:avLst/>
            </a:prstGeom>
            <a:noFill/>
            <a:ln w="9525">
              <a:noFill/>
              <a:miter lim="800000"/>
              <a:headEnd/>
              <a:tailEnd/>
            </a:ln>
            <a:effectLst/>
          </p:spPr>
          <p:txBody>
            <a:bodyPr wrap="none">
              <a:spAutoFit/>
            </a:bodyPr>
            <a:lstStyle/>
            <a:p>
              <a:r>
                <a:rPr lang="es-ES" sz="1600"/>
                <a:t>Índice de refracción</a:t>
              </a:r>
            </a:p>
          </p:txBody>
        </p:sp>
      </p:grpSp>
      <p:sp>
        <p:nvSpPr>
          <p:cNvPr id="44067" name="Line 35"/>
          <p:cNvSpPr>
            <a:spLocks noChangeShapeType="1"/>
          </p:cNvSpPr>
          <p:nvPr/>
        </p:nvSpPr>
        <p:spPr bwMode="auto">
          <a:xfrm flipH="1">
            <a:off x="2162175" y="3890963"/>
            <a:ext cx="2251075" cy="1435100"/>
          </a:xfrm>
          <a:prstGeom prst="line">
            <a:avLst/>
          </a:prstGeom>
          <a:noFill/>
          <a:ln w="9525">
            <a:solidFill>
              <a:srgbClr val="0000CC"/>
            </a:solidFill>
            <a:round/>
            <a:headEnd/>
            <a:tailEnd/>
          </a:ln>
          <a:effectLst/>
        </p:spPr>
        <p:txBody>
          <a:bodyPr/>
          <a:lstStyle/>
          <a:p>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4062"/>
                                        </p:tgtEl>
                                        <p:attrNameLst>
                                          <p:attrName>style.visibility</p:attrName>
                                        </p:attrNameLst>
                                      </p:cBhvr>
                                      <p:to>
                                        <p:strVal val="visible"/>
                                      </p:to>
                                    </p:set>
                                    <p:animEffect transition="in" filter="wipe(down)">
                                      <p:cBhvr>
                                        <p:cTn id="7" dur="500"/>
                                        <p:tgtEl>
                                          <p:spTgt spid="4406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4057"/>
                                        </p:tgtEl>
                                        <p:attrNameLst>
                                          <p:attrName>style.visibility</p:attrName>
                                        </p:attrNameLst>
                                      </p:cBhvr>
                                      <p:to>
                                        <p:strVal val="visible"/>
                                      </p:to>
                                    </p:set>
                                    <p:animEffect transition="in" filter="checkerboard(across)">
                                      <p:cBhvr>
                                        <p:cTn id="12" dur="500"/>
                                        <p:tgtEl>
                                          <p:spTgt spid="4405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4066"/>
                                        </p:tgtEl>
                                        <p:attrNameLst>
                                          <p:attrName>style.visibility</p:attrName>
                                        </p:attrNameLst>
                                      </p:cBhvr>
                                      <p:to>
                                        <p:strVal val="visible"/>
                                      </p:to>
                                    </p:set>
                                    <p:animEffect transition="in" filter="dissolve">
                                      <p:cBhvr>
                                        <p:cTn id="17" dur="500"/>
                                        <p:tgtEl>
                                          <p:spTgt spid="4406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4060"/>
                                        </p:tgtEl>
                                        <p:attrNameLst>
                                          <p:attrName>style.visibility</p:attrName>
                                        </p:attrNameLst>
                                      </p:cBhvr>
                                      <p:to>
                                        <p:strVal val="visible"/>
                                      </p:to>
                                    </p:set>
                                    <p:animEffect transition="in" filter="blinds(horizontal)">
                                      <p:cBhvr>
                                        <p:cTn id="22" dur="500"/>
                                        <p:tgtEl>
                                          <p:spTgt spid="44060"/>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44059"/>
                                        </p:tgtEl>
                                        <p:attrNameLst>
                                          <p:attrName>style.visibility</p:attrName>
                                        </p:attrNameLst>
                                      </p:cBhvr>
                                      <p:to>
                                        <p:strVal val="visible"/>
                                      </p:to>
                                    </p:set>
                                    <p:animEffect transition="in" filter="slide(fromBottom)">
                                      <p:cBhvr>
                                        <p:cTn id="27" dur="500"/>
                                        <p:tgtEl>
                                          <p:spTgt spid="44059"/>
                                        </p:tgtEl>
                                      </p:cBhvr>
                                    </p:animEffect>
                                  </p:childTnLst>
                                </p:cTn>
                              </p:par>
                            </p:childTnLst>
                          </p:cTn>
                        </p:par>
                      </p:childTnLst>
                    </p:cTn>
                  </p:par>
                  <p:par>
                    <p:cTn id="28" fill="hold">
                      <p:stCondLst>
                        <p:cond delay="indefinite"/>
                      </p:stCondLst>
                      <p:childTnLst>
                        <p:par>
                          <p:cTn id="29" fill="hold">
                            <p:stCondLst>
                              <p:cond delay="0"/>
                            </p:stCondLst>
                            <p:childTnLst>
                              <p:par>
                                <p:cTn id="30" presetID="17" presetClass="entr" presetSubtype="10" fill="hold" nodeType="clickEffect">
                                  <p:stCondLst>
                                    <p:cond delay="0"/>
                                  </p:stCondLst>
                                  <p:childTnLst>
                                    <p:set>
                                      <p:cBhvr>
                                        <p:cTn id="31" dur="1" fill="hold">
                                          <p:stCondLst>
                                            <p:cond delay="0"/>
                                          </p:stCondLst>
                                        </p:cTn>
                                        <p:tgtEl>
                                          <p:spTgt spid="44058"/>
                                        </p:tgtEl>
                                        <p:attrNameLst>
                                          <p:attrName>style.visibility</p:attrName>
                                        </p:attrNameLst>
                                      </p:cBhvr>
                                      <p:to>
                                        <p:strVal val="visible"/>
                                      </p:to>
                                    </p:set>
                                    <p:anim calcmode="lin" valueType="num">
                                      <p:cBhvr>
                                        <p:cTn id="32" dur="500" fill="hold"/>
                                        <p:tgtEl>
                                          <p:spTgt spid="44058"/>
                                        </p:tgtEl>
                                        <p:attrNameLst>
                                          <p:attrName>ppt_w</p:attrName>
                                        </p:attrNameLst>
                                      </p:cBhvr>
                                      <p:tavLst>
                                        <p:tav tm="0">
                                          <p:val>
                                            <p:fltVal val="0"/>
                                          </p:val>
                                        </p:tav>
                                        <p:tav tm="100000">
                                          <p:val>
                                            <p:strVal val="#ppt_w"/>
                                          </p:val>
                                        </p:tav>
                                      </p:tavLst>
                                    </p:anim>
                                    <p:anim calcmode="lin" valueType="num">
                                      <p:cBhvr>
                                        <p:cTn id="33" dur="500" fill="hold"/>
                                        <p:tgtEl>
                                          <p:spTgt spid="44058"/>
                                        </p:tgtEl>
                                        <p:attrNameLst>
                                          <p:attrName>ppt_h</p:attrName>
                                        </p:attrNameLst>
                                      </p:cBhvr>
                                      <p:tavLst>
                                        <p:tav tm="0">
                                          <p:val>
                                            <p:strVal val="#ppt_h"/>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44067"/>
                                        </p:tgtEl>
                                        <p:attrNameLst>
                                          <p:attrName>style.visibility</p:attrName>
                                        </p:attrNameLst>
                                      </p:cBhvr>
                                      <p:to>
                                        <p:strVal val="visible"/>
                                      </p:to>
                                    </p:set>
                                    <p:animEffect transition="in" filter="fade">
                                      <p:cBhvr>
                                        <p:cTn id="38" dur="1000"/>
                                        <p:tgtEl>
                                          <p:spTgt spid="44067"/>
                                        </p:tgtEl>
                                      </p:cBhvr>
                                    </p:animEffect>
                                    <p:anim calcmode="lin" valueType="num">
                                      <p:cBhvr>
                                        <p:cTn id="39" dur="1000" fill="hold"/>
                                        <p:tgtEl>
                                          <p:spTgt spid="44067"/>
                                        </p:tgtEl>
                                        <p:attrNameLst>
                                          <p:attrName>ppt_x</p:attrName>
                                        </p:attrNameLst>
                                      </p:cBhvr>
                                      <p:tavLst>
                                        <p:tav tm="0">
                                          <p:val>
                                            <p:strVal val="#ppt_x"/>
                                          </p:val>
                                        </p:tav>
                                        <p:tav tm="100000">
                                          <p:val>
                                            <p:strVal val="#ppt_x"/>
                                          </p:val>
                                        </p:tav>
                                      </p:tavLst>
                                    </p:anim>
                                    <p:anim calcmode="lin" valueType="num">
                                      <p:cBhvr>
                                        <p:cTn id="40" dur="1000" fill="hold"/>
                                        <p:tgtEl>
                                          <p:spTgt spid="44067"/>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12" fill="hold" nodeType="clickEffect">
                                  <p:stCondLst>
                                    <p:cond delay="0"/>
                                  </p:stCondLst>
                                  <p:childTnLst>
                                    <p:set>
                                      <p:cBhvr>
                                        <p:cTn id="44" dur="1" fill="hold">
                                          <p:stCondLst>
                                            <p:cond delay="0"/>
                                          </p:stCondLst>
                                        </p:cTn>
                                        <p:tgtEl>
                                          <p:spTgt spid="44050"/>
                                        </p:tgtEl>
                                        <p:attrNameLst>
                                          <p:attrName>style.visibility</p:attrName>
                                        </p:attrNameLst>
                                      </p:cBhvr>
                                      <p:to>
                                        <p:strVal val="visible"/>
                                      </p:to>
                                    </p:set>
                                    <p:anim calcmode="lin" valueType="num">
                                      <p:cBhvr additive="base">
                                        <p:cTn id="45" dur="500" fill="hold"/>
                                        <p:tgtEl>
                                          <p:spTgt spid="44050"/>
                                        </p:tgtEl>
                                        <p:attrNameLst>
                                          <p:attrName>ppt_x</p:attrName>
                                        </p:attrNameLst>
                                      </p:cBhvr>
                                      <p:tavLst>
                                        <p:tav tm="0">
                                          <p:val>
                                            <p:strVal val="0-#ppt_w/2"/>
                                          </p:val>
                                        </p:tav>
                                        <p:tav tm="100000">
                                          <p:val>
                                            <p:strVal val="#ppt_x"/>
                                          </p:val>
                                        </p:tav>
                                      </p:tavLst>
                                    </p:anim>
                                    <p:anim calcmode="lin" valueType="num">
                                      <p:cBhvr additive="base">
                                        <p:cTn id="46" dur="500" fill="hold"/>
                                        <p:tgtEl>
                                          <p:spTgt spid="44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4060" grpId="0"/>
      <p:bldP spid="44062" grpId="0"/>
      <p:bldP spid="44067"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4 Marcador de número de diapositiva"/>
          <p:cNvSpPr>
            <a:spLocks noGrp="1"/>
          </p:cNvSpPr>
          <p:nvPr>
            <p:ph type="sldNum" sz="quarter" idx="12"/>
          </p:nvPr>
        </p:nvSpPr>
        <p:spPr/>
        <p:txBody>
          <a:bodyPr/>
          <a:lstStyle/>
          <a:p>
            <a:fld id="{2AA4DA17-796D-430C-BFCF-FED0D5FC4844}" type="slidenum">
              <a:rPr lang="en-US"/>
              <a:pPr/>
              <a:t>34</a:t>
            </a:fld>
            <a:endParaRPr lang="en-US"/>
          </a:p>
        </p:txBody>
      </p:sp>
      <p:sp>
        <p:nvSpPr>
          <p:cNvPr id="63490" name="Rectangle 2"/>
          <p:cNvSpPr>
            <a:spLocks noGrp="1" noChangeArrowheads="1"/>
          </p:cNvSpPr>
          <p:nvPr>
            <p:ph type="title"/>
          </p:nvPr>
        </p:nvSpPr>
        <p:spPr>
          <a:xfrm>
            <a:off x="1219200" y="2857500"/>
            <a:ext cx="6896100" cy="1143000"/>
          </a:xfrm>
        </p:spPr>
        <p:txBody>
          <a:bodyPr/>
          <a:lstStyle/>
          <a:p>
            <a:r>
              <a:rPr lang="es-ES_tradnl" sz="4800"/>
              <a:t>AJUSTE DE CURVAS</a:t>
            </a:r>
            <a:endParaRPr lang="es-ES_tradnl"/>
          </a:p>
        </p:txBody>
      </p:sp>
      <p:grpSp>
        <p:nvGrpSpPr>
          <p:cNvPr id="63500" name="Group 12"/>
          <p:cNvGrpSpPr>
            <a:grpSpLocks/>
          </p:cNvGrpSpPr>
          <p:nvPr/>
        </p:nvGrpSpPr>
        <p:grpSpPr bwMode="auto">
          <a:xfrm>
            <a:off x="7315200" y="0"/>
            <a:ext cx="1828800" cy="1828800"/>
            <a:chOff x="4608" y="0"/>
            <a:chExt cx="1152" cy="1152"/>
          </a:xfrm>
        </p:grpSpPr>
        <p:pic>
          <p:nvPicPr>
            <p:cNvPr id="63501" name="Picture 13" descr="AntonioB05"/>
            <p:cNvPicPr>
              <a:picLocks noChangeAspect="1" noChangeArrowheads="1"/>
            </p:cNvPicPr>
            <p:nvPr/>
          </p:nvPicPr>
          <p:blipFill>
            <a:blip r:embed="rId2" cstate="print"/>
            <a:srcRect/>
            <a:stretch>
              <a:fillRect/>
            </a:stretch>
          </p:blipFill>
          <p:spPr bwMode="auto">
            <a:xfrm>
              <a:off x="5338" y="0"/>
              <a:ext cx="422" cy="566"/>
            </a:xfrm>
            <a:prstGeom prst="rect">
              <a:avLst/>
            </a:prstGeom>
            <a:noFill/>
          </p:spPr>
        </p:pic>
        <p:grpSp>
          <p:nvGrpSpPr>
            <p:cNvPr id="63502" name="Group 14"/>
            <p:cNvGrpSpPr>
              <a:grpSpLocks/>
            </p:cNvGrpSpPr>
            <p:nvPr/>
          </p:nvGrpSpPr>
          <p:grpSpPr bwMode="auto">
            <a:xfrm rot="5400000">
              <a:off x="4608" y="0"/>
              <a:ext cx="1152" cy="1152"/>
              <a:chOff x="0" y="0"/>
              <a:chExt cx="1152" cy="1152"/>
            </a:xfrm>
          </p:grpSpPr>
          <p:sp>
            <p:nvSpPr>
              <p:cNvPr id="63503" name="AutoShape 15"/>
              <p:cNvSpPr>
                <a:spLocks noChangeArrowheads="1"/>
              </p:cNvSpPr>
              <p:nvPr/>
            </p:nvSpPr>
            <p:spPr bwMode="auto">
              <a:xfrm flipV="1">
                <a:off x="0" y="0"/>
                <a:ext cx="1080" cy="1080"/>
              </a:xfrm>
              <a:prstGeom prst="rtTriangle">
                <a:avLst/>
              </a:prstGeom>
              <a:solidFill>
                <a:schemeClr val="accent1"/>
              </a:solidFill>
              <a:ln w="9525">
                <a:solidFill>
                  <a:schemeClr val="tx1"/>
                </a:solidFill>
                <a:miter lim="800000"/>
                <a:headEnd/>
                <a:tailEnd/>
              </a:ln>
              <a:effectLst/>
            </p:spPr>
            <p:txBody>
              <a:bodyPr wrap="none" anchor="ctr"/>
              <a:lstStyle/>
              <a:p>
                <a:endParaRPr lang="es-ES"/>
              </a:p>
            </p:txBody>
          </p:sp>
          <p:sp>
            <p:nvSpPr>
              <p:cNvPr id="63504" name="Line 16"/>
              <p:cNvSpPr>
                <a:spLocks noChangeShapeType="1"/>
              </p:cNvSpPr>
              <p:nvPr/>
            </p:nvSpPr>
            <p:spPr bwMode="auto">
              <a:xfrm flipH="1">
                <a:off x="0" y="0"/>
                <a:ext cx="960" cy="960"/>
              </a:xfrm>
              <a:prstGeom prst="line">
                <a:avLst/>
              </a:prstGeom>
              <a:noFill/>
              <a:ln w="38100">
                <a:solidFill>
                  <a:srgbClr val="00CC00"/>
                </a:solidFill>
                <a:round/>
                <a:headEnd/>
                <a:tailEnd/>
              </a:ln>
              <a:effectLst/>
            </p:spPr>
            <p:txBody>
              <a:bodyPr wrap="none" anchor="ctr"/>
              <a:lstStyle/>
              <a:p>
                <a:endParaRPr lang="es-ES"/>
              </a:p>
            </p:txBody>
          </p:sp>
          <p:sp>
            <p:nvSpPr>
              <p:cNvPr id="63505" name="Line 17"/>
              <p:cNvSpPr>
                <a:spLocks noChangeShapeType="1"/>
              </p:cNvSpPr>
              <p:nvPr/>
            </p:nvSpPr>
            <p:spPr bwMode="auto">
              <a:xfrm flipH="1">
                <a:off x="0" y="0"/>
                <a:ext cx="1152" cy="1152"/>
              </a:xfrm>
              <a:prstGeom prst="line">
                <a:avLst/>
              </a:prstGeom>
              <a:noFill/>
              <a:ln w="38100">
                <a:solidFill>
                  <a:srgbClr val="6600FF"/>
                </a:solidFill>
                <a:round/>
                <a:headEnd/>
                <a:tailEnd/>
              </a:ln>
              <a:effectLst/>
            </p:spPr>
            <p:txBody>
              <a:bodyPr wrap="none" anchor="ctr"/>
              <a:lstStyle/>
              <a:p>
                <a:endParaRPr lang="es-ES"/>
              </a:p>
            </p:txBody>
          </p:sp>
          <p:sp>
            <p:nvSpPr>
              <p:cNvPr id="63506" name="Line 18"/>
              <p:cNvSpPr>
                <a:spLocks noChangeShapeType="1"/>
              </p:cNvSpPr>
              <p:nvPr/>
            </p:nvSpPr>
            <p:spPr bwMode="auto">
              <a:xfrm flipH="1">
                <a:off x="0" y="0"/>
                <a:ext cx="768" cy="768"/>
              </a:xfrm>
              <a:prstGeom prst="line">
                <a:avLst/>
              </a:prstGeom>
              <a:noFill/>
              <a:ln w="38100">
                <a:solidFill>
                  <a:srgbClr val="FFFF00"/>
                </a:solidFill>
                <a:round/>
                <a:headEnd/>
                <a:tailEnd/>
              </a:ln>
              <a:effectLst/>
            </p:spPr>
            <p:txBody>
              <a:bodyPr wrap="none" anchor="ctr"/>
              <a:lstStyle/>
              <a:p>
                <a:endParaRPr lang="es-E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63500"/>
                                        </p:tgtEl>
                                        <p:attrNameLst>
                                          <p:attrName>style.visibility</p:attrName>
                                        </p:attrNameLst>
                                      </p:cBhvr>
                                      <p:to>
                                        <p:strVal val="visible"/>
                                      </p:to>
                                    </p:set>
                                    <p:anim calcmode="lin" valueType="num">
                                      <p:cBhvr additive="base">
                                        <p:cTn id="7" dur="500" fill="hold"/>
                                        <p:tgtEl>
                                          <p:spTgt spid="63500"/>
                                        </p:tgtEl>
                                        <p:attrNameLst>
                                          <p:attrName>ppt_x</p:attrName>
                                        </p:attrNameLst>
                                      </p:cBhvr>
                                      <p:tavLst>
                                        <p:tav tm="0">
                                          <p:val>
                                            <p:strVal val="0-#ppt_w/2"/>
                                          </p:val>
                                        </p:tav>
                                        <p:tav tm="100000">
                                          <p:val>
                                            <p:strVal val="#ppt_x"/>
                                          </p:val>
                                        </p:tav>
                                      </p:tavLst>
                                    </p:anim>
                                    <p:anim calcmode="lin" valueType="num">
                                      <p:cBhvr additive="base">
                                        <p:cTn id="8" dur="500" fill="hold"/>
                                        <p:tgtEl>
                                          <p:spTgt spid="6350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3 Marcador de número de diapositiva"/>
          <p:cNvSpPr>
            <a:spLocks noGrp="1"/>
          </p:cNvSpPr>
          <p:nvPr>
            <p:ph type="sldNum" sz="quarter" idx="12"/>
          </p:nvPr>
        </p:nvSpPr>
        <p:spPr/>
        <p:txBody>
          <a:bodyPr/>
          <a:lstStyle/>
          <a:p>
            <a:fld id="{F5EEA500-41E2-4E1C-9CFA-E342B722BBAA}" type="slidenum">
              <a:rPr lang="en-US"/>
              <a:pPr/>
              <a:t>35</a:t>
            </a:fld>
            <a:endParaRPr lang="en-US"/>
          </a:p>
        </p:txBody>
      </p:sp>
      <p:grpSp>
        <p:nvGrpSpPr>
          <p:cNvPr id="75804" name="Group 28"/>
          <p:cNvGrpSpPr>
            <a:grpSpLocks/>
          </p:cNvGrpSpPr>
          <p:nvPr/>
        </p:nvGrpSpPr>
        <p:grpSpPr bwMode="auto">
          <a:xfrm>
            <a:off x="7315200" y="0"/>
            <a:ext cx="1828800" cy="1828800"/>
            <a:chOff x="4608" y="0"/>
            <a:chExt cx="1152" cy="1152"/>
          </a:xfrm>
        </p:grpSpPr>
        <p:pic>
          <p:nvPicPr>
            <p:cNvPr id="75805" name="Picture 29" descr="AntonioB05"/>
            <p:cNvPicPr>
              <a:picLocks noChangeAspect="1" noChangeArrowheads="1"/>
            </p:cNvPicPr>
            <p:nvPr/>
          </p:nvPicPr>
          <p:blipFill>
            <a:blip r:embed="rId3" cstate="print"/>
            <a:srcRect/>
            <a:stretch>
              <a:fillRect/>
            </a:stretch>
          </p:blipFill>
          <p:spPr bwMode="auto">
            <a:xfrm>
              <a:off x="5338" y="0"/>
              <a:ext cx="422" cy="566"/>
            </a:xfrm>
            <a:prstGeom prst="rect">
              <a:avLst/>
            </a:prstGeom>
            <a:noFill/>
          </p:spPr>
        </p:pic>
        <p:grpSp>
          <p:nvGrpSpPr>
            <p:cNvPr id="75806" name="Group 30"/>
            <p:cNvGrpSpPr>
              <a:grpSpLocks/>
            </p:cNvGrpSpPr>
            <p:nvPr/>
          </p:nvGrpSpPr>
          <p:grpSpPr bwMode="auto">
            <a:xfrm rot="5400000">
              <a:off x="4608" y="0"/>
              <a:ext cx="1152" cy="1152"/>
              <a:chOff x="0" y="0"/>
              <a:chExt cx="1152" cy="1152"/>
            </a:xfrm>
          </p:grpSpPr>
          <p:sp>
            <p:nvSpPr>
              <p:cNvPr id="75807" name="AutoShape 31"/>
              <p:cNvSpPr>
                <a:spLocks noChangeArrowheads="1"/>
              </p:cNvSpPr>
              <p:nvPr/>
            </p:nvSpPr>
            <p:spPr bwMode="auto">
              <a:xfrm flipV="1">
                <a:off x="0" y="0"/>
                <a:ext cx="1080" cy="1080"/>
              </a:xfrm>
              <a:prstGeom prst="rtTriangle">
                <a:avLst/>
              </a:prstGeom>
              <a:solidFill>
                <a:schemeClr val="accent1"/>
              </a:solidFill>
              <a:ln w="9525">
                <a:solidFill>
                  <a:schemeClr val="tx1"/>
                </a:solidFill>
                <a:miter lim="800000"/>
                <a:headEnd/>
                <a:tailEnd/>
              </a:ln>
              <a:effectLst/>
            </p:spPr>
            <p:txBody>
              <a:bodyPr wrap="none" anchor="ctr"/>
              <a:lstStyle/>
              <a:p>
                <a:endParaRPr lang="es-ES"/>
              </a:p>
            </p:txBody>
          </p:sp>
          <p:sp>
            <p:nvSpPr>
              <p:cNvPr id="75808" name="Line 32"/>
              <p:cNvSpPr>
                <a:spLocks noChangeShapeType="1"/>
              </p:cNvSpPr>
              <p:nvPr/>
            </p:nvSpPr>
            <p:spPr bwMode="auto">
              <a:xfrm flipH="1">
                <a:off x="0" y="0"/>
                <a:ext cx="960" cy="960"/>
              </a:xfrm>
              <a:prstGeom prst="line">
                <a:avLst/>
              </a:prstGeom>
              <a:noFill/>
              <a:ln w="38100">
                <a:solidFill>
                  <a:srgbClr val="00CC00"/>
                </a:solidFill>
                <a:round/>
                <a:headEnd/>
                <a:tailEnd/>
              </a:ln>
              <a:effectLst/>
            </p:spPr>
            <p:txBody>
              <a:bodyPr wrap="none" anchor="ctr"/>
              <a:lstStyle/>
              <a:p>
                <a:endParaRPr lang="es-ES"/>
              </a:p>
            </p:txBody>
          </p:sp>
          <p:sp>
            <p:nvSpPr>
              <p:cNvPr id="75809" name="Line 33"/>
              <p:cNvSpPr>
                <a:spLocks noChangeShapeType="1"/>
              </p:cNvSpPr>
              <p:nvPr/>
            </p:nvSpPr>
            <p:spPr bwMode="auto">
              <a:xfrm flipH="1">
                <a:off x="0" y="0"/>
                <a:ext cx="1152" cy="1152"/>
              </a:xfrm>
              <a:prstGeom prst="line">
                <a:avLst/>
              </a:prstGeom>
              <a:noFill/>
              <a:ln w="38100">
                <a:solidFill>
                  <a:srgbClr val="6600FF"/>
                </a:solidFill>
                <a:round/>
                <a:headEnd/>
                <a:tailEnd/>
              </a:ln>
              <a:effectLst/>
            </p:spPr>
            <p:txBody>
              <a:bodyPr wrap="none" anchor="ctr"/>
              <a:lstStyle/>
              <a:p>
                <a:endParaRPr lang="es-ES"/>
              </a:p>
            </p:txBody>
          </p:sp>
          <p:sp>
            <p:nvSpPr>
              <p:cNvPr id="75810" name="Line 34"/>
              <p:cNvSpPr>
                <a:spLocks noChangeShapeType="1"/>
              </p:cNvSpPr>
              <p:nvPr/>
            </p:nvSpPr>
            <p:spPr bwMode="auto">
              <a:xfrm flipH="1">
                <a:off x="0" y="0"/>
                <a:ext cx="768" cy="768"/>
              </a:xfrm>
              <a:prstGeom prst="line">
                <a:avLst/>
              </a:prstGeom>
              <a:noFill/>
              <a:ln w="38100">
                <a:solidFill>
                  <a:srgbClr val="FFFF00"/>
                </a:solidFill>
                <a:round/>
                <a:headEnd/>
                <a:tailEnd/>
              </a:ln>
              <a:effectLst/>
            </p:spPr>
            <p:txBody>
              <a:bodyPr wrap="none" anchor="ctr"/>
              <a:lstStyle/>
              <a:p>
                <a:endParaRPr lang="es-ES"/>
              </a:p>
            </p:txBody>
          </p:sp>
        </p:grpSp>
      </p:grpSp>
      <p:sp>
        <p:nvSpPr>
          <p:cNvPr id="75778" name="Rectangle 2"/>
          <p:cNvSpPr>
            <a:spLocks noChangeArrowheads="1"/>
          </p:cNvSpPr>
          <p:nvPr/>
        </p:nvSpPr>
        <p:spPr bwMode="auto">
          <a:xfrm>
            <a:off x="641350" y="0"/>
            <a:ext cx="8178800" cy="819150"/>
          </a:xfrm>
          <a:prstGeom prst="rect">
            <a:avLst/>
          </a:prstGeom>
          <a:noFill/>
          <a:ln w="9525">
            <a:noFill/>
            <a:miter lim="800000"/>
            <a:headEnd/>
            <a:tailEnd/>
          </a:ln>
          <a:effectLst/>
        </p:spPr>
        <p:txBody>
          <a:bodyPr anchor="ctr"/>
          <a:lstStyle/>
          <a:p>
            <a:r>
              <a:rPr lang="es-ES_tradnl" sz="3200">
                <a:solidFill>
                  <a:schemeClr val="tx2"/>
                </a:solidFill>
              </a:rPr>
              <a:t> </a:t>
            </a:r>
            <a:r>
              <a:rPr lang="es-ES_tradnl">
                <a:solidFill>
                  <a:schemeClr val="tx2"/>
                </a:solidFill>
              </a:rPr>
              <a:t>CURVAS QUE PUEDEN REDUCIRSE A FORMA LINEAL</a:t>
            </a:r>
          </a:p>
        </p:txBody>
      </p:sp>
      <p:sp>
        <p:nvSpPr>
          <p:cNvPr id="75779" name="Text Box 3"/>
          <p:cNvSpPr txBox="1">
            <a:spLocks noChangeArrowheads="1"/>
          </p:cNvSpPr>
          <p:nvPr/>
        </p:nvSpPr>
        <p:spPr bwMode="auto">
          <a:xfrm>
            <a:off x="2898775" y="879475"/>
            <a:ext cx="3870325" cy="457200"/>
          </a:xfrm>
          <a:prstGeom prst="rect">
            <a:avLst/>
          </a:prstGeom>
          <a:noFill/>
          <a:ln w="9525">
            <a:noFill/>
            <a:miter lim="800000"/>
            <a:headEnd/>
            <a:tailEnd/>
          </a:ln>
          <a:effectLst/>
        </p:spPr>
        <p:txBody>
          <a:bodyPr wrap="none">
            <a:spAutoFit/>
          </a:bodyPr>
          <a:lstStyle/>
          <a:p>
            <a:r>
              <a:rPr lang="es-PR"/>
              <a:t>CASO 1. EXPONENCIALES</a:t>
            </a:r>
            <a:endParaRPr lang="es-ES"/>
          </a:p>
        </p:txBody>
      </p:sp>
      <p:graphicFrame>
        <p:nvGraphicFramePr>
          <p:cNvPr id="75780" name="Object 4"/>
          <p:cNvGraphicFramePr>
            <a:graphicFrameLocks noChangeAspect="1"/>
          </p:cNvGraphicFramePr>
          <p:nvPr/>
        </p:nvGraphicFramePr>
        <p:xfrm>
          <a:off x="1100138" y="1460500"/>
          <a:ext cx="6686550" cy="5397500"/>
        </p:xfrm>
        <a:graphic>
          <a:graphicData uri="http://schemas.openxmlformats.org/presentationml/2006/ole">
            <p:oleObj spid="_x0000_s75780" name="Graph" r:id="rId4" imgW="26003402" imgH="20993405" progId="Origin50.Graph">
              <p:embed/>
            </p:oleObj>
          </a:graphicData>
        </a:graphic>
      </p:graphicFrame>
      <p:sp>
        <p:nvSpPr>
          <p:cNvPr id="75781" name="Text Box 5"/>
          <p:cNvSpPr txBox="1">
            <a:spLocks noChangeArrowheads="1"/>
          </p:cNvSpPr>
          <p:nvPr/>
        </p:nvSpPr>
        <p:spPr bwMode="auto">
          <a:xfrm>
            <a:off x="7315200" y="5922963"/>
            <a:ext cx="558800" cy="336550"/>
          </a:xfrm>
          <a:prstGeom prst="rect">
            <a:avLst/>
          </a:prstGeom>
          <a:noFill/>
          <a:ln w="9525">
            <a:noFill/>
            <a:miter lim="800000"/>
            <a:headEnd/>
            <a:tailEnd/>
          </a:ln>
          <a:effectLst/>
        </p:spPr>
        <p:txBody>
          <a:bodyPr wrap="none">
            <a:spAutoFit/>
          </a:bodyPr>
          <a:lstStyle/>
          <a:p>
            <a:r>
              <a:rPr lang="es-ES_tradnl" sz="1600"/>
              <a:t> </a:t>
            </a:r>
            <a:r>
              <a:rPr lang="es-ES_tradnl" sz="1600" i="1"/>
              <a:t>t</a:t>
            </a:r>
            <a:r>
              <a:rPr lang="es-ES_tradnl" sz="1600"/>
              <a:t> (s)</a:t>
            </a:r>
          </a:p>
        </p:txBody>
      </p:sp>
      <p:sp>
        <p:nvSpPr>
          <p:cNvPr id="75782" name="Text Box 6"/>
          <p:cNvSpPr txBox="1">
            <a:spLocks noChangeArrowheads="1"/>
          </p:cNvSpPr>
          <p:nvPr/>
        </p:nvSpPr>
        <p:spPr bwMode="auto">
          <a:xfrm>
            <a:off x="1371600" y="1527175"/>
            <a:ext cx="892175" cy="336550"/>
          </a:xfrm>
          <a:prstGeom prst="rect">
            <a:avLst/>
          </a:prstGeom>
          <a:noFill/>
          <a:ln w="9525">
            <a:noFill/>
            <a:miter lim="800000"/>
            <a:headEnd/>
            <a:tailEnd/>
          </a:ln>
          <a:effectLst/>
        </p:spPr>
        <p:txBody>
          <a:bodyPr wrap="none">
            <a:spAutoFit/>
          </a:bodyPr>
          <a:lstStyle/>
          <a:p>
            <a:r>
              <a:rPr lang="es-ES_tradnl" sz="1600" i="1"/>
              <a:t>V</a:t>
            </a:r>
            <a:r>
              <a:rPr lang="es-ES_tradnl" sz="1600"/>
              <a:t> (volts)</a:t>
            </a:r>
          </a:p>
        </p:txBody>
      </p:sp>
      <p:graphicFrame>
        <p:nvGraphicFramePr>
          <p:cNvPr id="75783" name="Object 7"/>
          <p:cNvGraphicFramePr>
            <a:graphicFrameLocks noChangeAspect="1"/>
          </p:cNvGraphicFramePr>
          <p:nvPr/>
        </p:nvGraphicFramePr>
        <p:xfrm>
          <a:off x="1100138" y="1460500"/>
          <a:ext cx="6686550" cy="5397500"/>
        </p:xfrm>
        <a:graphic>
          <a:graphicData uri="http://schemas.openxmlformats.org/presentationml/2006/ole">
            <p:oleObj spid="_x0000_s75783" name="Graph" r:id="rId5" imgW="26003402" imgH="20993405" progId="Origin50.Graph">
              <p:embed/>
            </p:oleObj>
          </a:graphicData>
        </a:graphic>
      </p:graphicFrame>
      <p:graphicFrame>
        <p:nvGraphicFramePr>
          <p:cNvPr id="75784" name="Object 8"/>
          <p:cNvGraphicFramePr>
            <a:graphicFrameLocks noChangeAspect="1"/>
          </p:cNvGraphicFramePr>
          <p:nvPr/>
        </p:nvGraphicFramePr>
        <p:xfrm>
          <a:off x="6737350" y="2576513"/>
          <a:ext cx="1295400" cy="381000"/>
        </p:xfrm>
        <a:graphic>
          <a:graphicData uri="http://schemas.openxmlformats.org/presentationml/2006/ole">
            <p:oleObj spid="_x0000_s75784" name="Ecuación" r:id="rId6" imgW="1295280" imgH="380880" progId="Equation.3">
              <p:embed/>
            </p:oleObj>
          </a:graphicData>
        </a:graphic>
      </p:graphicFrame>
      <p:graphicFrame>
        <p:nvGraphicFramePr>
          <p:cNvPr id="75785" name="Object 9"/>
          <p:cNvGraphicFramePr>
            <a:graphicFrameLocks noChangeAspect="1"/>
          </p:cNvGraphicFramePr>
          <p:nvPr/>
        </p:nvGraphicFramePr>
        <p:xfrm>
          <a:off x="6259513" y="3062288"/>
          <a:ext cx="2298700" cy="330200"/>
        </p:xfrm>
        <a:graphic>
          <a:graphicData uri="http://schemas.openxmlformats.org/presentationml/2006/ole">
            <p:oleObj spid="_x0000_s75785" name="Ecuación" r:id="rId7" imgW="2298600" imgH="330120" progId="Equation.3">
              <p:embed/>
            </p:oleObj>
          </a:graphicData>
        </a:graphic>
      </p:graphicFrame>
      <p:graphicFrame>
        <p:nvGraphicFramePr>
          <p:cNvPr id="75786" name="Object 10"/>
          <p:cNvGraphicFramePr>
            <a:graphicFrameLocks noChangeAspect="1"/>
          </p:cNvGraphicFramePr>
          <p:nvPr/>
        </p:nvGraphicFramePr>
        <p:xfrm>
          <a:off x="6511925" y="3498850"/>
          <a:ext cx="1841500" cy="303213"/>
        </p:xfrm>
        <a:graphic>
          <a:graphicData uri="http://schemas.openxmlformats.org/presentationml/2006/ole">
            <p:oleObj spid="_x0000_s75786" name="Ecuación" r:id="rId8" imgW="1841400" imgH="304560" progId="Equation.3">
              <p:embed/>
            </p:oleObj>
          </a:graphicData>
        </a:graphic>
      </p:graphicFrame>
      <p:graphicFrame>
        <p:nvGraphicFramePr>
          <p:cNvPr id="75787" name="Object 11"/>
          <p:cNvGraphicFramePr>
            <a:graphicFrameLocks noChangeAspect="1"/>
          </p:cNvGraphicFramePr>
          <p:nvPr/>
        </p:nvGraphicFramePr>
        <p:xfrm>
          <a:off x="1100138" y="1460500"/>
          <a:ext cx="6686550" cy="5397500"/>
        </p:xfrm>
        <a:graphic>
          <a:graphicData uri="http://schemas.openxmlformats.org/presentationml/2006/ole">
            <p:oleObj spid="_x0000_s75787" name="Graph" r:id="rId9" imgW="26003402" imgH="20993405" progId="Origin50.Graph">
              <p:embed/>
            </p:oleObj>
          </a:graphicData>
        </a:graphic>
      </p:graphicFrame>
      <p:grpSp>
        <p:nvGrpSpPr>
          <p:cNvPr id="75788" name="Group 12"/>
          <p:cNvGrpSpPr>
            <a:grpSpLocks/>
          </p:cNvGrpSpPr>
          <p:nvPr/>
        </p:nvGrpSpPr>
        <p:grpSpPr bwMode="auto">
          <a:xfrm>
            <a:off x="3727450" y="4743450"/>
            <a:ext cx="527050" cy="1327150"/>
            <a:chOff x="2108" y="2521"/>
            <a:chExt cx="332" cy="836"/>
          </a:xfrm>
        </p:grpSpPr>
        <p:sp>
          <p:nvSpPr>
            <p:cNvPr id="75789" name="Line 13"/>
            <p:cNvSpPr>
              <a:spLocks noChangeShapeType="1"/>
            </p:cNvSpPr>
            <p:nvPr/>
          </p:nvSpPr>
          <p:spPr bwMode="auto">
            <a:xfrm flipV="1">
              <a:off x="2108" y="2521"/>
              <a:ext cx="0" cy="836"/>
            </a:xfrm>
            <a:prstGeom prst="line">
              <a:avLst/>
            </a:prstGeom>
            <a:noFill/>
            <a:ln w="19050">
              <a:solidFill>
                <a:schemeClr val="accent2"/>
              </a:solidFill>
              <a:round/>
              <a:headEnd/>
              <a:tailEnd type="triangle" w="med" len="med"/>
            </a:ln>
            <a:effectLst/>
          </p:spPr>
          <p:txBody>
            <a:bodyPr wrap="none" anchor="ctr"/>
            <a:lstStyle/>
            <a:p>
              <a:endParaRPr lang="es-ES"/>
            </a:p>
          </p:txBody>
        </p:sp>
        <p:graphicFrame>
          <p:nvGraphicFramePr>
            <p:cNvPr id="75790" name="Object 14"/>
            <p:cNvGraphicFramePr>
              <a:graphicFrameLocks noChangeAspect="1"/>
            </p:cNvGraphicFramePr>
            <p:nvPr/>
          </p:nvGraphicFramePr>
          <p:xfrm>
            <a:off x="2129" y="3191"/>
            <a:ext cx="311" cy="135"/>
          </p:xfrm>
          <a:graphic>
            <a:graphicData uri="http://schemas.openxmlformats.org/presentationml/2006/ole">
              <p:oleObj spid="_x0000_s75790" name="Ecuación" r:id="rId10" imgW="495000" imgH="215640" progId="Equation.3">
                <p:embed/>
              </p:oleObj>
            </a:graphicData>
          </a:graphic>
        </p:graphicFrame>
      </p:grpSp>
      <p:grpSp>
        <p:nvGrpSpPr>
          <p:cNvPr id="75791" name="Group 15"/>
          <p:cNvGrpSpPr>
            <a:grpSpLocks/>
          </p:cNvGrpSpPr>
          <p:nvPr/>
        </p:nvGrpSpPr>
        <p:grpSpPr bwMode="auto">
          <a:xfrm>
            <a:off x="1820863" y="4552950"/>
            <a:ext cx="1868487" cy="330200"/>
            <a:chOff x="907" y="2401"/>
            <a:chExt cx="1177" cy="208"/>
          </a:xfrm>
        </p:grpSpPr>
        <p:sp>
          <p:nvSpPr>
            <p:cNvPr id="75792" name="Line 16"/>
            <p:cNvSpPr>
              <a:spLocks noChangeShapeType="1"/>
            </p:cNvSpPr>
            <p:nvPr/>
          </p:nvSpPr>
          <p:spPr bwMode="auto">
            <a:xfrm flipH="1">
              <a:off x="1549" y="2505"/>
              <a:ext cx="535" cy="0"/>
            </a:xfrm>
            <a:prstGeom prst="line">
              <a:avLst/>
            </a:prstGeom>
            <a:noFill/>
            <a:ln w="19050">
              <a:solidFill>
                <a:schemeClr val="accent2"/>
              </a:solidFill>
              <a:round/>
              <a:headEnd/>
              <a:tailEnd type="triangle" w="med" len="med"/>
            </a:ln>
            <a:effectLst/>
          </p:spPr>
          <p:txBody>
            <a:bodyPr wrap="none" anchor="ctr"/>
            <a:lstStyle/>
            <a:p>
              <a:endParaRPr lang="es-ES"/>
            </a:p>
          </p:txBody>
        </p:sp>
        <p:graphicFrame>
          <p:nvGraphicFramePr>
            <p:cNvPr id="75793" name="Object 17"/>
            <p:cNvGraphicFramePr>
              <a:graphicFrameLocks noChangeAspect="1"/>
            </p:cNvGraphicFramePr>
            <p:nvPr/>
          </p:nvGraphicFramePr>
          <p:xfrm>
            <a:off x="907" y="2401"/>
            <a:ext cx="600" cy="208"/>
          </p:xfrm>
          <a:graphic>
            <a:graphicData uri="http://schemas.openxmlformats.org/presentationml/2006/ole">
              <p:oleObj spid="_x0000_s75793" name="Ecuación" r:id="rId11" imgW="952200" imgH="330120" progId="Equation.3">
                <p:embed/>
              </p:oleObj>
            </a:graphicData>
          </a:graphic>
        </p:graphicFrame>
      </p:grpSp>
      <p:sp>
        <p:nvSpPr>
          <p:cNvPr id="75796" name="Text Box 20"/>
          <p:cNvSpPr txBox="1">
            <a:spLocks noChangeArrowheads="1"/>
          </p:cNvSpPr>
          <p:nvPr/>
        </p:nvSpPr>
        <p:spPr bwMode="auto">
          <a:xfrm>
            <a:off x="3070225" y="1450975"/>
            <a:ext cx="3678238" cy="457200"/>
          </a:xfrm>
          <a:prstGeom prst="rect">
            <a:avLst/>
          </a:prstGeom>
          <a:noFill/>
          <a:ln w="9525">
            <a:noFill/>
            <a:miter lim="800000"/>
            <a:headEnd/>
            <a:tailEnd/>
          </a:ln>
          <a:effectLst/>
        </p:spPr>
        <p:txBody>
          <a:bodyPr wrap="none">
            <a:spAutoFit/>
          </a:bodyPr>
          <a:lstStyle/>
          <a:p>
            <a:r>
              <a:rPr lang="es-PR"/>
              <a:t>Descarga de un condensador</a:t>
            </a: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75778"/>
                                        </p:tgtEl>
                                        <p:attrNameLst>
                                          <p:attrName>style.visibility</p:attrName>
                                        </p:attrNameLst>
                                      </p:cBhvr>
                                      <p:to>
                                        <p:strVal val="visible"/>
                                      </p:to>
                                    </p:set>
                                    <p:animEffect transition="in" filter="blinds(vertical)">
                                      <p:cBhvr>
                                        <p:cTn id="7" dur="500"/>
                                        <p:tgtEl>
                                          <p:spTgt spid="7577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75779"/>
                                        </p:tgtEl>
                                        <p:attrNameLst>
                                          <p:attrName>style.visibility</p:attrName>
                                        </p:attrNameLst>
                                      </p:cBhvr>
                                      <p:to>
                                        <p:strVal val="visible"/>
                                      </p:to>
                                    </p:set>
                                    <p:anim calcmode="lin" valueType="num">
                                      <p:cBhvr additive="base">
                                        <p:cTn id="12" dur="500" fill="hold"/>
                                        <p:tgtEl>
                                          <p:spTgt spid="75779"/>
                                        </p:tgtEl>
                                        <p:attrNameLst>
                                          <p:attrName>ppt_x</p:attrName>
                                        </p:attrNameLst>
                                      </p:cBhvr>
                                      <p:tavLst>
                                        <p:tav tm="0">
                                          <p:val>
                                            <p:strVal val="0-#ppt_w/2"/>
                                          </p:val>
                                        </p:tav>
                                        <p:tav tm="100000">
                                          <p:val>
                                            <p:strVal val="#ppt_x"/>
                                          </p:val>
                                        </p:tav>
                                      </p:tavLst>
                                    </p:anim>
                                    <p:anim calcmode="lin" valueType="num">
                                      <p:cBhvr additive="base">
                                        <p:cTn id="13" dur="500" fill="hold"/>
                                        <p:tgtEl>
                                          <p:spTgt spid="75779"/>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75796"/>
                                        </p:tgtEl>
                                        <p:attrNameLst>
                                          <p:attrName>style.visibility</p:attrName>
                                        </p:attrNameLst>
                                      </p:cBhvr>
                                      <p:to>
                                        <p:strVal val="visible"/>
                                      </p:to>
                                    </p:set>
                                    <p:anim calcmode="lin" valueType="num">
                                      <p:cBhvr additive="base">
                                        <p:cTn id="18" dur="500" fill="hold"/>
                                        <p:tgtEl>
                                          <p:spTgt spid="75796"/>
                                        </p:tgtEl>
                                        <p:attrNameLst>
                                          <p:attrName>ppt_x</p:attrName>
                                        </p:attrNameLst>
                                      </p:cBhvr>
                                      <p:tavLst>
                                        <p:tav tm="0">
                                          <p:val>
                                            <p:strVal val="1+#ppt_w/2"/>
                                          </p:val>
                                        </p:tav>
                                        <p:tav tm="100000">
                                          <p:val>
                                            <p:strVal val="#ppt_x"/>
                                          </p:val>
                                        </p:tav>
                                      </p:tavLst>
                                    </p:anim>
                                    <p:anim calcmode="lin" valueType="num">
                                      <p:cBhvr additive="base">
                                        <p:cTn id="19" dur="500" fill="hold"/>
                                        <p:tgtEl>
                                          <p:spTgt spid="75796"/>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8" presetClass="entr" presetSubtype="3" fill="hold" nodeType="clickEffect">
                                  <p:stCondLst>
                                    <p:cond delay="0"/>
                                  </p:stCondLst>
                                  <p:childTnLst>
                                    <p:set>
                                      <p:cBhvr>
                                        <p:cTn id="23" dur="1" fill="hold">
                                          <p:stCondLst>
                                            <p:cond delay="0"/>
                                          </p:stCondLst>
                                        </p:cTn>
                                        <p:tgtEl>
                                          <p:spTgt spid="75780"/>
                                        </p:tgtEl>
                                        <p:attrNameLst>
                                          <p:attrName>style.visibility</p:attrName>
                                        </p:attrNameLst>
                                      </p:cBhvr>
                                      <p:to>
                                        <p:strVal val="visible"/>
                                      </p:to>
                                    </p:set>
                                    <p:animEffect transition="in" filter="strips(upRight)">
                                      <p:cBhvr>
                                        <p:cTn id="24" dur="500"/>
                                        <p:tgtEl>
                                          <p:spTgt spid="75780"/>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75781"/>
                                        </p:tgtEl>
                                        <p:attrNameLst>
                                          <p:attrName>style.visibility</p:attrName>
                                        </p:attrNameLst>
                                      </p:cBhvr>
                                      <p:to>
                                        <p:strVal val="visible"/>
                                      </p:to>
                                    </p:set>
                                    <p:anim calcmode="lin" valueType="num">
                                      <p:cBhvr additive="base">
                                        <p:cTn id="29" dur="500" fill="hold"/>
                                        <p:tgtEl>
                                          <p:spTgt spid="75781"/>
                                        </p:tgtEl>
                                        <p:attrNameLst>
                                          <p:attrName>ppt_x</p:attrName>
                                        </p:attrNameLst>
                                      </p:cBhvr>
                                      <p:tavLst>
                                        <p:tav tm="0">
                                          <p:val>
                                            <p:strVal val="1+#ppt_w/2"/>
                                          </p:val>
                                        </p:tav>
                                        <p:tav tm="100000">
                                          <p:val>
                                            <p:strVal val="#ppt_x"/>
                                          </p:val>
                                        </p:tav>
                                      </p:tavLst>
                                    </p:anim>
                                    <p:anim calcmode="lin" valueType="num">
                                      <p:cBhvr additive="base">
                                        <p:cTn id="30" dur="500" fill="hold"/>
                                        <p:tgtEl>
                                          <p:spTgt spid="75781"/>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 fill="hold" grpId="0" nodeType="clickEffect">
                                  <p:stCondLst>
                                    <p:cond delay="0"/>
                                  </p:stCondLst>
                                  <p:childTnLst>
                                    <p:set>
                                      <p:cBhvr>
                                        <p:cTn id="34" dur="1" fill="hold">
                                          <p:stCondLst>
                                            <p:cond delay="0"/>
                                          </p:stCondLst>
                                        </p:cTn>
                                        <p:tgtEl>
                                          <p:spTgt spid="75782"/>
                                        </p:tgtEl>
                                        <p:attrNameLst>
                                          <p:attrName>style.visibility</p:attrName>
                                        </p:attrNameLst>
                                      </p:cBhvr>
                                      <p:to>
                                        <p:strVal val="visible"/>
                                      </p:to>
                                    </p:set>
                                    <p:anim calcmode="lin" valueType="num">
                                      <p:cBhvr additive="base">
                                        <p:cTn id="35" dur="500" fill="hold"/>
                                        <p:tgtEl>
                                          <p:spTgt spid="75782"/>
                                        </p:tgtEl>
                                        <p:attrNameLst>
                                          <p:attrName>ppt_x</p:attrName>
                                        </p:attrNameLst>
                                      </p:cBhvr>
                                      <p:tavLst>
                                        <p:tav tm="0">
                                          <p:val>
                                            <p:strVal val="#ppt_x"/>
                                          </p:val>
                                        </p:tav>
                                        <p:tav tm="100000">
                                          <p:val>
                                            <p:strVal val="#ppt_x"/>
                                          </p:val>
                                        </p:tav>
                                      </p:tavLst>
                                    </p:anim>
                                    <p:anim calcmode="lin" valueType="num">
                                      <p:cBhvr additive="base">
                                        <p:cTn id="36" dur="500" fill="hold"/>
                                        <p:tgtEl>
                                          <p:spTgt spid="75782"/>
                                        </p:tgtEl>
                                        <p:attrNameLst>
                                          <p:attrName>ppt_y</p:attrName>
                                        </p:attrNameLst>
                                      </p:cBhvr>
                                      <p:tavLst>
                                        <p:tav tm="0">
                                          <p:val>
                                            <p:strVal val="0-#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12" fill="hold" nodeType="clickEffect">
                                  <p:stCondLst>
                                    <p:cond delay="0"/>
                                  </p:stCondLst>
                                  <p:childTnLst>
                                    <p:set>
                                      <p:cBhvr>
                                        <p:cTn id="40" dur="1" fill="hold">
                                          <p:stCondLst>
                                            <p:cond delay="0"/>
                                          </p:stCondLst>
                                        </p:cTn>
                                        <p:tgtEl>
                                          <p:spTgt spid="75784"/>
                                        </p:tgtEl>
                                        <p:attrNameLst>
                                          <p:attrName>style.visibility</p:attrName>
                                        </p:attrNameLst>
                                      </p:cBhvr>
                                      <p:to>
                                        <p:strVal val="visible"/>
                                      </p:to>
                                    </p:set>
                                    <p:anim calcmode="lin" valueType="num">
                                      <p:cBhvr additive="base">
                                        <p:cTn id="41" dur="500" fill="hold"/>
                                        <p:tgtEl>
                                          <p:spTgt spid="75784"/>
                                        </p:tgtEl>
                                        <p:attrNameLst>
                                          <p:attrName>ppt_x</p:attrName>
                                        </p:attrNameLst>
                                      </p:cBhvr>
                                      <p:tavLst>
                                        <p:tav tm="0">
                                          <p:val>
                                            <p:strVal val="0-#ppt_w/2"/>
                                          </p:val>
                                        </p:tav>
                                        <p:tav tm="100000">
                                          <p:val>
                                            <p:strVal val="#ppt_x"/>
                                          </p:val>
                                        </p:tav>
                                      </p:tavLst>
                                    </p:anim>
                                    <p:anim calcmode="lin" valueType="num">
                                      <p:cBhvr additive="base">
                                        <p:cTn id="42" dur="500" fill="hold"/>
                                        <p:tgtEl>
                                          <p:spTgt spid="75784"/>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75783"/>
                                        </p:tgtEl>
                                        <p:attrNameLst>
                                          <p:attrName>style.visibility</p:attrName>
                                        </p:attrNameLst>
                                      </p:cBhvr>
                                      <p:to>
                                        <p:strVal val="visible"/>
                                      </p:to>
                                    </p:set>
                                    <p:animEffect transition="in" filter="wipe(left)">
                                      <p:cBhvr>
                                        <p:cTn id="47" dur="500"/>
                                        <p:tgtEl>
                                          <p:spTgt spid="7578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75787"/>
                                        </p:tgtEl>
                                        <p:attrNameLst>
                                          <p:attrName>style.visibility</p:attrName>
                                        </p:attrNameLst>
                                      </p:cBhvr>
                                      <p:to>
                                        <p:strVal val="visible"/>
                                      </p:to>
                                    </p:set>
                                    <p:animEffect transition="in" filter="wipe(left)">
                                      <p:cBhvr>
                                        <p:cTn id="52" dur="500"/>
                                        <p:tgtEl>
                                          <p:spTgt spid="75787"/>
                                        </p:tgtEl>
                                      </p:cBhvr>
                                    </p:animEffect>
                                  </p:childTnLst>
                                </p:cTn>
                              </p:par>
                            </p:childTnLst>
                          </p:cTn>
                        </p:par>
                      </p:childTnLst>
                    </p:cTn>
                  </p:par>
                  <p:par>
                    <p:cTn id="53" fill="hold">
                      <p:stCondLst>
                        <p:cond delay="indefinite"/>
                      </p:stCondLst>
                      <p:childTnLst>
                        <p:par>
                          <p:cTn id="54" fill="hold">
                            <p:stCondLst>
                              <p:cond delay="0"/>
                            </p:stCondLst>
                            <p:childTnLst>
                              <p:par>
                                <p:cTn id="55" presetID="2" presetClass="entr" presetSubtype="8" fill="hold" nodeType="clickEffect">
                                  <p:stCondLst>
                                    <p:cond delay="0"/>
                                  </p:stCondLst>
                                  <p:childTnLst>
                                    <p:set>
                                      <p:cBhvr>
                                        <p:cTn id="56" dur="1" fill="hold">
                                          <p:stCondLst>
                                            <p:cond delay="0"/>
                                          </p:stCondLst>
                                        </p:cTn>
                                        <p:tgtEl>
                                          <p:spTgt spid="75785"/>
                                        </p:tgtEl>
                                        <p:attrNameLst>
                                          <p:attrName>style.visibility</p:attrName>
                                        </p:attrNameLst>
                                      </p:cBhvr>
                                      <p:to>
                                        <p:strVal val="visible"/>
                                      </p:to>
                                    </p:set>
                                    <p:anim calcmode="lin" valueType="num">
                                      <p:cBhvr additive="base">
                                        <p:cTn id="57" dur="500" fill="hold"/>
                                        <p:tgtEl>
                                          <p:spTgt spid="75785"/>
                                        </p:tgtEl>
                                        <p:attrNameLst>
                                          <p:attrName>ppt_x</p:attrName>
                                        </p:attrNameLst>
                                      </p:cBhvr>
                                      <p:tavLst>
                                        <p:tav tm="0">
                                          <p:val>
                                            <p:strVal val="0-#ppt_w/2"/>
                                          </p:val>
                                        </p:tav>
                                        <p:tav tm="100000">
                                          <p:val>
                                            <p:strVal val="#ppt_x"/>
                                          </p:val>
                                        </p:tav>
                                      </p:tavLst>
                                    </p:anim>
                                    <p:anim calcmode="lin" valueType="num">
                                      <p:cBhvr additive="base">
                                        <p:cTn id="58" dur="500" fill="hold"/>
                                        <p:tgtEl>
                                          <p:spTgt spid="75785"/>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75786"/>
                                        </p:tgtEl>
                                        <p:attrNameLst>
                                          <p:attrName>style.visibility</p:attrName>
                                        </p:attrNameLst>
                                      </p:cBhvr>
                                      <p:to>
                                        <p:strVal val="visible"/>
                                      </p:to>
                                    </p:set>
                                    <p:anim calcmode="lin" valueType="num">
                                      <p:cBhvr additive="base">
                                        <p:cTn id="63" dur="500" fill="hold"/>
                                        <p:tgtEl>
                                          <p:spTgt spid="75786"/>
                                        </p:tgtEl>
                                        <p:attrNameLst>
                                          <p:attrName>ppt_x</p:attrName>
                                        </p:attrNameLst>
                                      </p:cBhvr>
                                      <p:tavLst>
                                        <p:tav tm="0">
                                          <p:val>
                                            <p:strVal val="#ppt_x"/>
                                          </p:val>
                                        </p:tav>
                                        <p:tav tm="100000">
                                          <p:val>
                                            <p:strVal val="#ppt_x"/>
                                          </p:val>
                                        </p:tav>
                                      </p:tavLst>
                                    </p:anim>
                                    <p:anim calcmode="lin" valueType="num">
                                      <p:cBhvr additive="base">
                                        <p:cTn id="64" dur="500" fill="hold"/>
                                        <p:tgtEl>
                                          <p:spTgt spid="75786"/>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2" presetClass="entr" presetSubtype="4" fill="hold" nodeType="clickEffect">
                                  <p:stCondLst>
                                    <p:cond delay="0"/>
                                  </p:stCondLst>
                                  <p:childTnLst>
                                    <p:set>
                                      <p:cBhvr>
                                        <p:cTn id="68" dur="1" fill="hold">
                                          <p:stCondLst>
                                            <p:cond delay="0"/>
                                          </p:stCondLst>
                                        </p:cTn>
                                        <p:tgtEl>
                                          <p:spTgt spid="75788"/>
                                        </p:tgtEl>
                                        <p:attrNameLst>
                                          <p:attrName>style.visibility</p:attrName>
                                        </p:attrNameLst>
                                      </p:cBhvr>
                                      <p:to>
                                        <p:strVal val="visible"/>
                                      </p:to>
                                    </p:set>
                                    <p:animEffect transition="in" filter="wipe(down)">
                                      <p:cBhvr>
                                        <p:cTn id="69" dur="500"/>
                                        <p:tgtEl>
                                          <p:spTgt spid="75788"/>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2" fill="hold" nodeType="clickEffect">
                                  <p:stCondLst>
                                    <p:cond delay="0"/>
                                  </p:stCondLst>
                                  <p:childTnLst>
                                    <p:set>
                                      <p:cBhvr>
                                        <p:cTn id="73" dur="1" fill="hold">
                                          <p:stCondLst>
                                            <p:cond delay="0"/>
                                          </p:stCondLst>
                                        </p:cTn>
                                        <p:tgtEl>
                                          <p:spTgt spid="75791"/>
                                        </p:tgtEl>
                                        <p:attrNameLst>
                                          <p:attrName>style.visibility</p:attrName>
                                        </p:attrNameLst>
                                      </p:cBhvr>
                                      <p:to>
                                        <p:strVal val="visible"/>
                                      </p:to>
                                    </p:set>
                                    <p:animEffect transition="in" filter="wipe(right)">
                                      <p:cBhvr>
                                        <p:cTn id="74" dur="500"/>
                                        <p:tgtEl>
                                          <p:spTgt spid="75791"/>
                                        </p:tgtEl>
                                      </p:cBhvr>
                                    </p:animEffect>
                                  </p:childTnLst>
                                </p:cTn>
                              </p:par>
                            </p:childTnLst>
                          </p:cTn>
                        </p:par>
                      </p:childTnLst>
                    </p:cTn>
                  </p:par>
                  <p:par>
                    <p:cTn id="75" fill="hold">
                      <p:stCondLst>
                        <p:cond delay="indefinite"/>
                      </p:stCondLst>
                      <p:childTnLst>
                        <p:par>
                          <p:cTn id="76" fill="hold">
                            <p:stCondLst>
                              <p:cond delay="0"/>
                            </p:stCondLst>
                            <p:childTnLst>
                              <p:par>
                                <p:cTn id="77" presetID="2" presetClass="entr" presetSubtype="12" fill="hold" nodeType="clickEffect">
                                  <p:stCondLst>
                                    <p:cond delay="0"/>
                                  </p:stCondLst>
                                  <p:childTnLst>
                                    <p:set>
                                      <p:cBhvr>
                                        <p:cTn id="78" dur="1" fill="hold">
                                          <p:stCondLst>
                                            <p:cond delay="0"/>
                                          </p:stCondLst>
                                        </p:cTn>
                                        <p:tgtEl>
                                          <p:spTgt spid="75804"/>
                                        </p:tgtEl>
                                        <p:attrNameLst>
                                          <p:attrName>style.visibility</p:attrName>
                                        </p:attrNameLst>
                                      </p:cBhvr>
                                      <p:to>
                                        <p:strVal val="visible"/>
                                      </p:to>
                                    </p:set>
                                    <p:anim calcmode="lin" valueType="num">
                                      <p:cBhvr additive="base">
                                        <p:cTn id="79" dur="500" fill="hold"/>
                                        <p:tgtEl>
                                          <p:spTgt spid="75804"/>
                                        </p:tgtEl>
                                        <p:attrNameLst>
                                          <p:attrName>ppt_x</p:attrName>
                                        </p:attrNameLst>
                                      </p:cBhvr>
                                      <p:tavLst>
                                        <p:tav tm="0">
                                          <p:val>
                                            <p:strVal val="0-#ppt_w/2"/>
                                          </p:val>
                                        </p:tav>
                                        <p:tav tm="100000">
                                          <p:val>
                                            <p:strVal val="#ppt_x"/>
                                          </p:val>
                                        </p:tav>
                                      </p:tavLst>
                                    </p:anim>
                                    <p:anim calcmode="lin" valueType="num">
                                      <p:cBhvr additive="base">
                                        <p:cTn id="80" dur="500" fill="hold"/>
                                        <p:tgtEl>
                                          <p:spTgt spid="7580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autoUpdateAnimBg="0"/>
      <p:bldP spid="75779" grpId="0" autoUpdateAnimBg="0"/>
      <p:bldP spid="75781" grpId="0" autoUpdateAnimBg="0"/>
      <p:bldP spid="75782" grpId="0" autoUpdateAnimBg="0"/>
      <p:bldP spid="75796"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3 Marcador de número de diapositiva"/>
          <p:cNvSpPr>
            <a:spLocks noGrp="1"/>
          </p:cNvSpPr>
          <p:nvPr>
            <p:ph type="sldNum" sz="quarter" idx="12"/>
          </p:nvPr>
        </p:nvSpPr>
        <p:spPr/>
        <p:txBody>
          <a:bodyPr/>
          <a:lstStyle/>
          <a:p>
            <a:fld id="{D5AF01BC-DF17-43C8-B4DB-2A11C05CC70E}" type="slidenum">
              <a:rPr lang="en-US"/>
              <a:pPr/>
              <a:t>36</a:t>
            </a:fld>
            <a:endParaRPr lang="en-US"/>
          </a:p>
        </p:txBody>
      </p:sp>
      <p:grpSp>
        <p:nvGrpSpPr>
          <p:cNvPr id="76822" name="Group 22"/>
          <p:cNvGrpSpPr>
            <a:grpSpLocks/>
          </p:cNvGrpSpPr>
          <p:nvPr/>
        </p:nvGrpSpPr>
        <p:grpSpPr bwMode="auto">
          <a:xfrm>
            <a:off x="7315200" y="0"/>
            <a:ext cx="1828800" cy="1828800"/>
            <a:chOff x="4608" y="0"/>
            <a:chExt cx="1152" cy="1152"/>
          </a:xfrm>
        </p:grpSpPr>
        <p:pic>
          <p:nvPicPr>
            <p:cNvPr id="76823" name="Picture 23" descr="AntonioB05"/>
            <p:cNvPicPr>
              <a:picLocks noChangeAspect="1" noChangeArrowheads="1"/>
            </p:cNvPicPr>
            <p:nvPr/>
          </p:nvPicPr>
          <p:blipFill>
            <a:blip r:embed="rId3" cstate="print"/>
            <a:srcRect/>
            <a:stretch>
              <a:fillRect/>
            </a:stretch>
          </p:blipFill>
          <p:spPr bwMode="auto">
            <a:xfrm>
              <a:off x="5338" y="0"/>
              <a:ext cx="422" cy="566"/>
            </a:xfrm>
            <a:prstGeom prst="rect">
              <a:avLst/>
            </a:prstGeom>
            <a:noFill/>
          </p:spPr>
        </p:pic>
        <p:grpSp>
          <p:nvGrpSpPr>
            <p:cNvPr id="76824" name="Group 24"/>
            <p:cNvGrpSpPr>
              <a:grpSpLocks/>
            </p:cNvGrpSpPr>
            <p:nvPr/>
          </p:nvGrpSpPr>
          <p:grpSpPr bwMode="auto">
            <a:xfrm rot="5400000">
              <a:off x="4608" y="0"/>
              <a:ext cx="1152" cy="1152"/>
              <a:chOff x="0" y="0"/>
              <a:chExt cx="1152" cy="1152"/>
            </a:xfrm>
          </p:grpSpPr>
          <p:sp>
            <p:nvSpPr>
              <p:cNvPr id="76825" name="AutoShape 25"/>
              <p:cNvSpPr>
                <a:spLocks noChangeArrowheads="1"/>
              </p:cNvSpPr>
              <p:nvPr/>
            </p:nvSpPr>
            <p:spPr bwMode="auto">
              <a:xfrm flipV="1">
                <a:off x="0" y="0"/>
                <a:ext cx="1080" cy="1080"/>
              </a:xfrm>
              <a:prstGeom prst="rtTriangle">
                <a:avLst/>
              </a:prstGeom>
              <a:solidFill>
                <a:schemeClr val="accent1"/>
              </a:solidFill>
              <a:ln w="9525">
                <a:solidFill>
                  <a:schemeClr val="tx1"/>
                </a:solidFill>
                <a:miter lim="800000"/>
                <a:headEnd/>
                <a:tailEnd/>
              </a:ln>
              <a:effectLst/>
            </p:spPr>
            <p:txBody>
              <a:bodyPr wrap="none" anchor="ctr"/>
              <a:lstStyle/>
              <a:p>
                <a:endParaRPr lang="es-ES"/>
              </a:p>
            </p:txBody>
          </p:sp>
          <p:sp>
            <p:nvSpPr>
              <p:cNvPr id="76826" name="Line 26"/>
              <p:cNvSpPr>
                <a:spLocks noChangeShapeType="1"/>
              </p:cNvSpPr>
              <p:nvPr/>
            </p:nvSpPr>
            <p:spPr bwMode="auto">
              <a:xfrm flipH="1">
                <a:off x="0" y="0"/>
                <a:ext cx="960" cy="960"/>
              </a:xfrm>
              <a:prstGeom prst="line">
                <a:avLst/>
              </a:prstGeom>
              <a:noFill/>
              <a:ln w="38100">
                <a:solidFill>
                  <a:srgbClr val="00CC00"/>
                </a:solidFill>
                <a:round/>
                <a:headEnd/>
                <a:tailEnd/>
              </a:ln>
              <a:effectLst/>
            </p:spPr>
            <p:txBody>
              <a:bodyPr wrap="none" anchor="ctr"/>
              <a:lstStyle/>
              <a:p>
                <a:endParaRPr lang="es-ES"/>
              </a:p>
            </p:txBody>
          </p:sp>
          <p:sp>
            <p:nvSpPr>
              <p:cNvPr id="76827" name="Line 27"/>
              <p:cNvSpPr>
                <a:spLocks noChangeShapeType="1"/>
              </p:cNvSpPr>
              <p:nvPr/>
            </p:nvSpPr>
            <p:spPr bwMode="auto">
              <a:xfrm flipH="1">
                <a:off x="0" y="0"/>
                <a:ext cx="1152" cy="1152"/>
              </a:xfrm>
              <a:prstGeom prst="line">
                <a:avLst/>
              </a:prstGeom>
              <a:noFill/>
              <a:ln w="38100">
                <a:solidFill>
                  <a:srgbClr val="6600FF"/>
                </a:solidFill>
                <a:round/>
                <a:headEnd/>
                <a:tailEnd/>
              </a:ln>
              <a:effectLst/>
            </p:spPr>
            <p:txBody>
              <a:bodyPr wrap="none" anchor="ctr"/>
              <a:lstStyle/>
              <a:p>
                <a:endParaRPr lang="es-ES"/>
              </a:p>
            </p:txBody>
          </p:sp>
          <p:sp>
            <p:nvSpPr>
              <p:cNvPr id="76828" name="Line 28"/>
              <p:cNvSpPr>
                <a:spLocks noChangeShapeType="1"/>
              </p:cNvSpPr>
              <p:nvPr/>
            </p:nvSpPr>
            <p:spPr bwMode="auto">
              <a:xfrm flipH="1">
                <a:off x="0" y="0"/>
                <a:ext cx="768" cy="768"/>
              </a:xfrm>
              <a:prstGeom prst="line">
                <a:avLst/>
              </a:prstGeom>
              <a:noFill/>
              <a:ln w="38100">
                <a:solidFill>
                  <a:srgbClr val="FFFF00"/>
                </a:solidFill>
                <a:round/>
                <a:headEnd/>
                <a:tailEnd/>
              </a:ln>
              <a:effectLst/>
            </p:spPr>
            <p:txBody>
              <a:bodyPr wrap="none" anchor="ctr"/>
              <a:lstStyle/>
              <a:p>
                <a:endParaRPr lang="es-ES"/>
              </a:p>
            </p:txBody>
          </p:sp>
        </p:grpSp>
      </p:grpSp>
      <p:sp>
        <p:nvSpPr>
          <p:cNvPr id="76802" name="Rectangle 2"/>
          <p:cNvSpPr>
            <a:spLocks noChangeArrowheads="1"/>
          </p:cNvSpPr>
          <p:nvPr/>
        </p:nvSpPr>
        <p:spPr bwMode="auto">
          <a:xfrm>
            <a:off x="641350" y="0"/>
            <a:ext cx="8178800" cy="819150"/>
          </a:xfrm>
          <a:prstGeom prst="rect">
            <a:avLst/>
          </a:prstGeom>
          <a:noFill/>
          <a:ln w="9525">
            <a:noFill/>
            <a:miter lim="800000"/>
            <a:headEnd/>
            <a:tailEnd/>
          </a:ln>
          <a:effectLst/>
        </p:spPr>
        <p:txBody>
          <a:bodyPr anchor="ctr"/>
          <a:lstStyle/>
          <a:p>
            <a:r>
              <a:rPr lang="es-ES_tradnl" sz="3200">
                <a:solidFill>
                  <a:schemeClr val="tx2"/>
                </a:solidFill>
              </a:rPr>
              <a:t> </a:t>
            </a:r>
            <a:r>
              <a:rPr lang="es-ES_tradnl">
                <a:solidFill>
                  <a:schemeClr val="tx2"/>
                </a:solidFill>
              </a:rPr>
              <a:t>CURVAS QUE PUEDEN REDUCIRSE A FORMA LINEAL</a:t>
            </a:r>
          </a:p>
        </p:txBody>
      </p:sp>
      <p:sp>
        <p:nvSpPr>
          <p:cNvPr id="76803" name="Text Box 3"/>
          <p:cNvSpPr txBox="1">
            <a:spLocks noChangeArrowheads="1"/>
          </p:cNvSpPr>
          <p:nvPr/>
        </p:nvSpPr>
        <p:spPr bwMode="auto">
          <a:xfrm>
            <a:off x="746125" y="898525"/>
            <a:ext cx="7969250" cy="457200"/>
          </a:xfrm>
          <a:prstGeom prst="rect">
            <a:avLst/>
          </a:prstGeom>
          <a:noFill/>
          <a:ln w="9525">
            <a:noFill/>
            <a:miter lim="800000"/>
            <a:headEnd/>
            <a:tailEnd/>
          </a:ln>
          <a:effectLst/>
        </p:spPr>
        <p:txBody>
          <a:bodyPr wrap="none">
            <a:spAutoFit/>
          </a:bodyPr>
          <a:lstStyle/>
          <a:p>
            <a:r>
              <a:rPr lang="es-PR"/>
              <a:t>CASO 1. Las exponenciales </a:t>
            </a:r>
            <a:r>
              <a:rPr lang="es-PR" sz="1800"/>
              <a:t>se transforman en lineales tomando logaritmos</a:t>
            </a:r>
            <a:endParaRPr lang="es-ES" sz="1800"/>
          </a:p>
        </p:txBody>
      </p:sp>
      <p:grpSp>
        <p:nvGrpSpPr>
          <p:cNvPr id="76804" name="Group 4"/>
          <p:cNvGrpSpPr>
            <a:grpSpLocks/>
          </p:cNvGrpSpPr>
          <p:nvPr/>
        </p:nvGrpSpPr>
        <p:grpSpPr bwMode="auto">
          <a:xfrm>
            <a:off x="6269038" y="1668463"/>
            <a:ext cx="977900" cy="977900"/>
            <a:chOff x="3949" y="584"/>
            <a:chExt cx="616" cy="616"/>
          </a:xfrm>
        </p:grpSpPr>
        <p:grpSp>
          <p:nvGrpSpPr>
            <p:cNvPr id="76805" name="Group 5"/>
            <p:cNvGrpSpPr>
              <a:grpSpLocks/>
            </p:cNvGrpSpPr>
            <p:nvPr/>
          </p:nvGrpSpPr>
          <p:grpSpPr bwMode="auto">
            <a:xfrm>
              <a:off x="3949" y="584"/>
              <a:ext cx="616" cy="511"/>
              <a:chOff x="3949" y="584"/>
              <a:chExt cx="616" cy="511"/>
            </a:xfrm>
          </p:grpSpPr>
          <p:sp>
            <p:nvSpPr>
              <p:cNvPr id="76806" name="Rectangle 6"/>
              <p:cNvSpPr>
                <a:spLocks noChangeArrowheads="1"/>
              </p:cNvSpPr>
              <p:nvPr/>
            </p:nvSpPr>
            <p:spPr bwMode="auto">
              <a:xfrm>
                <a:off x="3949" y="584"/>
                <a:ext cx="616" cy="227"/>
              </a:xfrm>
              <a:prstGeom prst="rect">
                <a:avLst/>
              </a:prstGeom>
              <a:solidFill>
                <a:srgbClr val="CCCCFF"/>
              </a:solidFill>
              <a:ln w="9525">
                <a:noFill/>
                <a:miter lim="800000"/>
                <a:headEnd/>
                <a:tailEnd/>
              </a:ln>
              <a:effectLst/>
            </p:spPr>
            <p:txBody>
              <a:bodyPr wrap="none" anchor="ctr"/>
              <a:lstStyle/>
              <a:p>
                <a:endParaRPr lang="es-ES"/>
              </a:p>
            </p:txBody>
          </p:sp>
          <p:cxnSp>
            <p:nvCxnSpPr>
              <p:cNvPr id="76807" name="AutoShape 7"/>
              <p:cNvCxnSpPr>
                <a:cxnSpLocks noChangeShapeType="1"/>
              </p:cNvCxnSpPr>
              <p:nvPr/>
            </p:nvCxnSpPr>
            <p:spPr bwMode="auto">
              <a:xfrm rot="10800000" flipH="1" flipV="1">
                <a:off x="3968" y="708"/>
                <a:ext cx="95" cy="387"/>
              </a:xfrm>
              <a:prstGeom prst="bentConnector3">
                <a:avLst>
                  <a:gd name="adj1" fmla="val -151579"/>
                </a:avLst>
              </a:prstGeom>
              <a:noFill/>
              <a:ln w="28575">
                <a:solidFill>
                  <a:srgbClr val="CCCCFF"/>
                </a:solidFill>
                <a:miter lim="800000"/>
                <a:headEnd/>
                <a:tailEnd type="triangle" w="med" len="med"/>
              </a:ln>
              <a:effectLst/>
            </p:spPr>
          </p:cxnSp>
        </p:grpSp>
        <p:sp>
          <p:nvSpPr>
            <p:cNvPr id="76808" name="Rectangle 8"/>
            <p:cNvSpPr>
              <a:spLocks noChangeArrowheads="1"/>
            </p:cNvSpPr>
            <p:nvPr/>
          </p:nvSpPr>
          <p:spPr bwMode="auto">
            <a:xfrm>
              <a:off x="4063" y="989"/>
              <a:ext cx="194" cy="211"/>
            </a:xfrm>
            <a:prstGeom prst="rect">
              <a:avLst/>
            </a:prstGeom>
            <a:solidFill>
              <a:srgbClr val="CCCCFF"/>
            </a:solidFill>
            <a:ln w="9525">
              <a:noFill/>
              <a:miter lim="800000"/>
              <a:headEnd/>
              <a:tailEnd/>
            </a:ln>
            <a:effectLst/>
          </p:spPr>
          <p:txBody>
            <a:bodyPr wrap="none" anchor="ctr"/>
            <a:lstStyle/>
            <a:p>
              <a:endParaRPr lang="es-ES"/>
            </a:p>
          </p:txBody>
        </p:sp>
      </p:grpSp>
      <p:grpSp>
        <p:nvGrpSpPr>
          <p:cNvPr id="76809" name="Group 9"/>
          <p:cNvGrpSpPr>
            <a:grpSpLocks/>
          </p:cNvGrpSpPr>
          <p:nvPr/>
        </p:nvGrpSpPr>
        <p:grpSpPr bwMode="auto">
          <a:xfrm>
            <a:off x="6740525" y="2376488"/>
            <a:ext cx="866775" cy="1385887"/>
            <a:chOff x="4246" y="1030"/>
            <a:chExt cx="546" cy="873"/>
          </a:xfrm>
        </p:grpSpPr>
        <p:sp>
          <p:nvSpPr>
            <p:cNvPr id="76810" name="Rectangle 10"/>
            <p:cNvSpPr>
              <a:spLocks noChangeArrowheads="1"/>
            </p:cNvSpPr>
            <p:nvPr/>
          </p:nvSpPr>
          <p:spPr bwMode="auto">
            <a:xfrm>
              <a:off x="4646" y="1030"/>
              <a:ext cx="146" cy="178"/>
            </a:xfrm>
            <a:prstGeom prst="rect">
              <a:avLst/>
            </a:prstGeom>
            <a:solidFill>
              <a:srgbClr val="66FFCC"/>
            </a:solidFill>
            <a:ln w="9525">
              <a:noFill/>
              <a:miter lim="800000"/>
              <a:headEnd/>
              <a:tailEnd/>
            </a:ln>
            <a:effectLst/>
          </p:spPr>
          <p:txBody>
            <a:bodyPr wrap="none" anchor="ctr"/>
            <a:lstStyle/>
            <a:p>
              <a:endParaRPr lang="es-ES"/>
            </a:p>
          </p:txBody>
        </p:sp>
        <p:graphicFrame>
          <p:nvGraphicFramePr>
            <p:cNvPr id="76811" name="Object 11"/>
            <p:cNvGraphicFramePr>
              <a:graphicFrameLocks noChangeAspect="1"/>
            </p:cNvGraphicFramePr>
            <p:nvPr/>
          </p:nvGraphicFramePr>
          <p:xfrm>
            <a:off x="4246" y="1519"/>
            <a:ext cx="520" cy="384"/>
          </p:xfrm>
          <a:graphic>
            <a:graphicData uri="http://schemas.openxmlformats.org/presentationml/2006/ole">
              <p:oleObj spid="_x0000_s76811" name="Ecuación" r:id="rId4" imgW="825480" imgH="609480" progId="Equation.3">
                <p:embed/>
              </p:oleObj>
            </a:graphicData>
          </a:graphic>
        </p:graphicFrame>
        <p:cxnSp>
          <p:nvCxnSpPr>
            <p:cNvPr id="76812" name="AutoShape 12"/>
            <p:cNvCxnSpPr>
              <a:cxnSpLocks noChangeShapeType="1"/>
              <a:stCxn id="76810" idx="2"/>
              <a:endCxn id="0" idx="0"/>
            </p:cNvCxnSpPr>
            <p:nvPr/>
          </p:nvCxnSpPr>
          <p:spPr bwMode="auto">
            <a:xfrm rot="5400000">
              <a:off x="4457" y="1257"/>
              <a:ext cx="311" cy="213"/>
            </a:xfrm>
            <a:prstGeom prst="bentConnector3">
              <a:avLst>
                <a:gd name="adj1" fmla="val 49838"/>
              </a:avLst>
            </a:prstGeom>
            <a:noFill/>
            <a:ln w="28575">
              <a:solidFill>
                <a:srgbClr val="66FFCC"/>
              </a:solidFill>
              <a:miter lim="800000"/>
              <a:headEnd/>
              <a:tailEnd type="triangle" w="med" len="med"/>
            </a:ln>
            <a:effectLst/>
          </p:spPr>
        </p:cxnSp>
      </p:grpSp>
      <p:graphicFrame>
        <p:nvGraphicFramePr>
          <p:cNvPr id="76813" name="Object 13"/>
          <p:cNvGraphicFramePr>
            <a:graphicFrameLocks noChangeAspect="1"/>
          </p:cNvGraphicFramePr>
          <p:nvPr/>
        </p:nvGraphicFramePr>
        <p:xfrm>
          <a:off x="719138" y="1460500"/>
          <a:ext cx="6881812" cy="5397500"/>
        </p:xfrm>
        <a:graphic>
          <a:graphicData uri="http://schemas.openxmlformats.org/presentationml/2006/ole">
            <p:oleObj spid="_x0000_s76813" name="Graph" r:id="rId5" imgW="26765402" imgH="20993405" progId="Origin50.Graph">
              <p:embed/>
            </p:oleObj>
          </a:graphicData>
        </a:graphic>
      </p:graphicFrame>
      <p:sp>
        <p:nvSpPr>
          <p:cNvPr id="76814" name="Text Box 14"/>
          <p:cNvSpPr txBox="1">
            <a:spLocks noChangeArrowheads="1"/>
          </p:cNvSpPr>
          <p:nvPr/>
        </p:nvSpPr>
        <p:spPr bwMode="auto">
          <a:xfrm>
            <a:off x="7153275" y="5922963"/>
            <a:ext cx="558800" cy="336550"/>
          </a:xfrm>
          <a:prstGeom prst="rect">
            <a:avLst/>
          </a:prstGeom>
          <a:noFill/>
          <a:ln w="9525">
            <a:noFill/>
            <a:miter lim="800000"/>
            <a:headEnd/>
            <a:tailEnd/>
          </a:ln>
          <a:effectLst/>
        </p:spPr>
        <p:txBody>
          <a:bodyPr wrap="none">
            <a:spAutoFit/>
          </a:bodyPr>
          <a:lstStyle/>
          <a:p>
            <a:r>
              <a:rPr lang="es-ES_tradnl" sz="1600"/>
              <a:t> </a:t>
            </a:r>
            <a:r>
              <a:rPr lang="es-ES_tradnl" sz="1600" i="1"/>
              <a:t>t</a:t>
            </a:r>
            <a:r>
              <a:rPr lang="es-ES_tradnl" sz="1600"/>
              <a:t> (s)</a:t>
            </a:r>
          </a:p>
        </p:txBody>
      </p:sp>
      <p:sp>
        <p:nvSpPr>
          <p:cNvPr id="76815" name="Text Box 15"/>
          <p:cNvSpPr txBox="1">
            <a:spLocks noChangeArrowheads="1"/>
          </p:cNvSpPr>
          <p:nvPr/>
        </p:nvSpPr>
        <p:spPr bwMode="auto">
          <a:xfrm>
            <a:off x="1133475" y="1423988"/>
            <a:ext cx="1006475" cy="336550"/>
          </a:xfrm>
          <a:prstGeom prst="rect">
            <a:avLst/>
          </a:prstGeom>
          <a:noFill/>
          <a:ln w="9525">
            <a:noFill/>
            <a:miter lim="800000"/>
            <a:headEnd/>
            <a:tailEnd/>
          </a:ln>
          <a:effectLst/>
        </p:spPr>
        <p:txBody>
          <a:bodyPr wrap="none">
            <a:spAutoFit/>
          </a:bodyPr>
          <a:lstStyle/>
          <a:p>
            <a:r>
              <a:rPr lang="es-ES_tradnl" sz="1600" i="1"/>
              <a:t> </a:t>
            </a:r>
            <a:r>
              <a:rPr lang="es-ES_tradnl" sz="1600"/>
              <a:t>ln</a:t>
            </a:r>
            <a:r>
              <a:rPr lang="es-ES_tradnl" sz="1600" i="1"/>
              <a:t> (V/V</a:t>
            </a:r>
            <a:r>
              <a:rPr lang="es-ES_tradnl" sz="1600" i="1" baseline="-25000"/>
              <a:t>0</a:t>
            </a:r>
            <a:r>
              <a:rPr lang="es-ES_tradnl" sz="1600" i="1"/>
              <a:t>)</a:t>
            </a:r>
            <a:r>
              <a:rPr lang="es-ES_tradnl" sz="1600"/>
              <a:t> </a:t>
            </a:r>
          </a:p>
        </p:txBody>
      </p:sp>
      <p:graphicFrame>
        <p:nvGraphicFramePr>
          <p:cNvPr id="76816" name="Object 16"/>
          <p:cNvGraphicFramePr>
            <a:graphicFrameLocks noChangeAspect="1"/>
          </p:cNvGraphicFramePr>
          <p:nvPr/>
        </p:nvGraphicFramePr>
        <p:xfrm>
          <a:off x="719138" y="1460500"/>
          <a:ext cx="6881812" cy="5397500"/>
        </p:xfrm>
        <a:graphic>
          <a:graphicData uri="http://schemas.openxmlformats.org/presentationml/2006/ole">
            <p:oleObj spid="_x0000_s76816" name="Graph" r:id="rId6" imgW="26765402" imgH="20993405" progId="Origin50.Graph">
              <p:embed/>
            </p:oleObj>
          </a:graphicData>
        </a:graphic>
      </p:graphicFrame>
      <p:graphicFrame>
        <p:nvGraphicFramePr>
          <p:cNvPr id="76817" name="Object 17"/>
          <p:cNvGraphicFramePr>
            <a:graphicFrameLocks noChangeAspect="1"/>
          </p:cNvGraphicFramePr>
          <p:nvPr/>
        </p:nvGraphicFramePr>
        <p:xfrm>
          <a:off x="719138" y="1460500"/>
          <a:ext cx="6881812" cy="5397500"/>
        </p:xfrm>
        <a:graphic>
          <a:graphicData uri="http://schemas.openxmlformats.org/presentationml/2006/ole">
            <p:oleObj spid="_x0000_s76817" name="Graph" r:id="rId7" imgW="26765402" imgH="20993405" progId="Origin50.Graph">
              <p:embed/>
            </p:oleObj>
          </a:graphicData>
        </a:graphic>
      </p:graphicFrame>
      <p:graphicFrame>
        <p:nvGraphicFramePr>
          <p:cNvPr id="76818" name="Object 18"/>
          <p:cNvGraphicFramePr>
            <a:graphicFrameLocks noChangeAspect="1"/>
          </p:cNvGraphicFramePr>
          <p:nvPr/>
        </p:nvGraphicFramePr>
        <p:xfrm>
          <a:off x="6299200" y="1560513"/>
          <a:ext cx="1536700" cy="609600"/>
        </p:xfrm>
        <a:graphic>
          <a:graphicData uri="http://schemas.openxmlformats.org/presentationml/2006/ole">
            <p:oleObj spid="_x0000_s76818" name="Ecuación" r:id="rId8" imgW="1536480" imgH="609480" progId="Equation.3">
              <p:embed/>
            </p:oleObj>
          </a:graphicData>
        </a:graphic>
      </p:graphicFrame>
      <p:graphicFrame>
        <p:nvGraphicFramePr>
          <p:cNvPr id="76819" name="Object 19"/>
          <p:cNvGraphicFramePr>
            <a:graphicFrameLocks noChangeAspect="1"/>
          </p:cNvGraphicFramePr>
          <p:nvPr/>
        </p:nvGraphicFramePr>
        <p:xfrm>
          <a:off x="6532563" y="2330450"/>
          <a:ext cx="1193800" cy="330200"/>
        </p:xfrm>
        <a:graphic>
          <a:graphicData uri="http://schemas.openxmlformats.org/presentationml/2006/ole">
            <p:oleObj spid="_x0000_s76819" name="Ecuación" r:id="rId9" imgW="1193760" imgH="330120" progId="Equation.3">
              <p:embed/>
            </p:oleObj>
          </a:graphicData>
        </a:graphic>
      </p:graphicFrame>
      <p:graphicFrame>
        <p:nvGraphicFramePr>
          <p:cNvPr id="76820" name="Object 20"/>
          <p:cNvGraphicFramePr>
            <a:graphicFrameLocks noChangeAspect="1"/>
          </p:cNvGraphicFramePr>
          <p:nvPr/>
        </p:nvGraphicFramePr>
        <p:xfrm>
          <a:off x="2344738" y="4851400"/>
          <a:ext cx="2286000" cy="330200"/>
        </p:xfrm>
        <a:graphic>
          <a:graphicData uri="http://schemas.openxmlformats.org/presentationml/2006/ole">
            <p:oleObj spid="_x0000_s76820" name="Ecuación" r:id="rId10" imgW="2286000" imgH="330120" progId="Equation.3">
              <p:embed/>
            </p:oleObj>
          </a:graphicData>
        </a:graphic>
      </p:graphicFrame>
      <p:graphicFrame>
        <p:nvGraphicFramePr>
          <p:cNvPr id="76821" name="Object 21"/>
          <p:cNvGraphicFramePr>
            <a:graphicFrameLocks noChangeAspect="1"/>
          </p:cNvGraphicFramePr>
          <p:nvPr/>
        </p:nvGraphicFramePr>
        <p:xfrm>
          <a:off x="1949450" y="5256213"/>
          <a:ext cx="3225800" cy="368300"/>
        </p:xfrm>
        <a:graphic>
          <a:graphicData uri="http://schemas.openxmlformats.org/presentationml/2006/ole">
            <p:oleObj spid="_x0000_s76821" name="Ecuación" r:id="rId11" imgW="3225600" imgH="36828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76802"/>
                                        </p:tgtEl>
                                        <p:attrNameLst>
                                          <p:attrName>style.visibility</p:attrName>
                                        </p:attrNameLst>
                                      </p:cBhvr>
                                      <p:to>
                                        <p:strVal val="visible"/>
                                      </p:to>
                                    </p:set>
                                    <p:animEffect transition="in" filter="blinds(vertical)">
                                      <p:cBhvr>
                                        <p:cTn id="7" dur="500"/>
                                        <p:tgtEl>
                                          <p:spTgt spid="7680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nodeType="clickEffect">
                                  <p:stCondLst>
                                    <p:cond delay="0"/>
                                  </p:stCondLst>
                                  <p:childTnLst>
                                    <p:set>
                                      <p:cBhvr>
                                        <p:cTn id="11" dur="1" fill="hold">
                                          <p:stCondLst>
                                            <p:cond delay="0"/>
                                          </p:stCondLst>
                                        </p:cTn>
                                        <p:tgtEl>
                                          <p:spTgt spid="76813"/>
                                        </p:tgtEl>
                                        <p:attrNameLst>
                                          <p:attrName>style.visibility</p:attrName>
                                        </p:attrNameLst>
                                      </p:cBhvr>
                                      <p:to>
                                        <p:strVal val="visible"/>
                                      </p:to>
                                    </p:set>
                                    <p:animEffect transition="in" filter="strips(upRight)">
                                      <p:cBhvr>
                                        <p:cTn id="12" dur="500"/>
                                        <p:tgtEl>
                                          <p:spTgt spid="7681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76803"/>
                                        </p:tgtEl>
                                        <p:attrNameLst>
                                          <p:attrName>style.visibility</p:attrName>
                                        </p:attrNameLst>
                                      </p:cBhvr>
                                      <p:to>
                                        <p:strVal val="visible"/>
                                      </p:to>
                                    </p:set>
                                    <p:anim calcmode="lin" valueType="num">
                                      <p:cBhvr additive="base">
                                        <p:cTn id="17" dur="500" fill="hold"/>
                                        <p:tgtEl>
                                          <p:spTgt spid="76803"/>
                                        </p:tgtEl>
                                        <p:attrNameLst>
                                          <p:attrName>ppt_x</p:attrName>
                                        </p:attrNameLst>
                                      </p:cBhvr>
                                      <p:tavLst>
                                        <p:tav tm="0">
                                          <p:val>
                                            <p:strVal val="0-#ppt_w/2"/>
                                          </p:val>
                                        </p:tav>
                                        <p:tav tm="100000">
                                          <p:val>
                                            <p:strVal val="#ppt_x"/>
                                          </p:val>
                                        </p:tav>
                                      </p:tavLst>
                                    </p:anim>
                                    <p:anim calcmode="lin" valueType="num">
                                      <p:cBhvr additive="base">
                                        <p:cTn id="18" dur="500" fill="hold"/>
                                        <p:tgtEl>
                                          <p:spTgt spid="76803"/>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76814"/>
                                        </p:tgtEl>
                                        <p:attrNameLst>
                                          <p:attrName>style.visibility</p:attrName>
                                        </p:attrNameLst>
                                      </p:cBhvr>
                                      <p:to>
                                        <p:strVal val="visible"/>
                                      </p:to>
                                    </p:set>
                                    <p:anim calcmode="lin" valueType="num">
                                      <p:cBhvr additive="base">
                                        <p:cTn id="23" dur="500" fill="hold"/>
                                        <p:tgtEl>
                                          <p:spTgt spid="76814"/>
                                        </p:tgtEl>
                                        <p:attrNameLst>
                                          <p:attrName>ppt_x</p:attrName>
                                        </p:attrNameLst>
                                      </p:cBhvr>
                                      <p:tavLst>
                                        <p:tav tm="0">
                                          <p:val>
                                            <p:strVal val="1+#ppt_w/2"/>
                                          </p:val>
                                        </p:tav>
                                        <p:tav tm="100000">
                                          <p:val>
                                            <p:strVal val="#ppt_x"/>
                                          </p:val>
                                        </p:tav>
                                      </p:tavLst>
                                    </p:anim>
                                    <p:anim calcmode="lin" valueType="num">
                                      <p:cBhvr additive="base">
                                        <p:cTn id="24" dur="500" fill="hold"/>
                                        <p:tgtEl>
                                          <p:spTgt spid="76814"/>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1" fill="hold" grpId="0" nodeType="clickEffect">
                                  <p:stCondLst>
                                    <p:cond delay="0"/>
                                  </p:stCondLst>
                                  <p:childTnLst>
                                    <p:set>
                                      <p:cBhvr>
                                        <p:cTn id="28" dur="1" fill="hold">
                                          <p:stCondLst>
                                            <p:cond delay="0"/>
                                          </p:stCondLst>
                                        </p:cTn>
                                        <p:tgtEl>
                                          <p:spTgt spid="76815"/>
                                        </p:tgtEl>
                                        <p:attrNameLst>
                                          <p:attrName>style.visibility</p:attrName>
                                        </p:attrNameLst>
                                      </p:cBhvr>
                                      <p:to>
                                        <p:strVal val="visible"/>
                                      </p:to>
                                    </p:set>
                                    <p:anim calcmode="lin" valueType="num">
                                      <p:cBhvr additive="base">
                                        <p:cTn id="29" dur="500" fill="hold"/>
                                        <p:tgtEl>
                                          <p:spTgt spid="76815"/>
                                        </p:tgtEl>
                                        <p:attrNameLst>
                                          <p:attrName>ppt_x</p:attrName>
                                        </p:attrNameLst>
                                      </p:cBhvr>
                                      <p:tavLst>
                                        <p:tav tm="0">
                                          <p:val>
                                            <p:strVal val="#ppt_x"/>
                                          </p:val>
                                        </p:tav>
                                        <p:tav tm="100000">
                                          <p:val>
                                            <p:strVal val="#ppt_x"/>
                                          </p:val>
                                        </p:tav>
                                      </p:tavLst>
                                    </p:anim>
                                    <p:anim calcmode="lin" valueType="num">
                                      <p:cBhvr additive="base">
                                        <p:cTn id="30" dur="500" fill="hold"/>
                                        <p:tgtEl>
                                          <p:spTgt spid="76815"/>
                                        </p:tgtEl>
                                        <p:attrNameLst>
                                          <p:attrName>ppt_y</p:attrName>
                                        </p:attrNameLst>
                                      </p:cBhvr>
                                      <p:tavLst>
                                        <p:tav tm="0">
                                          <p:val>
                                            <p:strVal val="0-#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2" fill="hold" nodeType="clickEffect">
                                  <p:stCondLst>
                                    <p:cond delay="0"/>
                                  </p:stCondLst>
                                  <p:childTnLst>
                                    <p:set>
                                      <p:cBhvr>
                                        <p:cTn id="34" dur="1" fill="hold">
                                          <p:stCondLst>
                                            <p:cond delay="0"/>
                                          </p:stCondLst>
                                        </p:cTn>
                                        <p:tgtEl>
                                          <p:spTgt spid="76818"/>
                                        </p:tgtEl>
                                        <p:attrNameLst>
                                          <p:attrName>style.visibility</p:attrName>
                                        </p:attrNameLst>
                                      </p:cBhvr>
                                      <p:to>
                                        <p:strVal val="visible"/>
                                      </p:to>
                                    </p:set>
                                    <p:anim calcmode="lin" valueType="num">
                                      <p:cBhvr additive="base">
                                        <p:cTn id="35" dur="500" fill="hold"/>
                                        <p:tgtEl>
                                          <p:spTgt spid="76818"/>
                                        </p:tgtEl>
                                        <p:attrNameLst>
                                          <p:attrName>ppt_x</p:attrName>
                                        </p:attrNameLst>
                                      </p:cBhvr>
                                      <p:tavLst>
                                        <p:tav tm="0">
                                          <p:val>
                                            <p:strVal val="0-#ppt_w/2"/>
                                          </p:val>
                                        </p:tav>
                                        <p:tav tm="100000">
                                          <p:val>
                                            <p:strVal val="#ppt_x"/>
                                          </p:val>
                                        </p:tav>
                                      </p:tavLst>
                                    </p:anim>
                                    <p:anim calcmode="lin" valueType="num">
                                      <p:cBhvr additive="base">
                                        <p:cTn id="36" dur="500" fill="hold"/>
                                        <p:tgtEl>
                                          <p:spTgt spid="76818"/>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76816"/>
                                        </p:tgtEl>
                                        <p:attrNameLst>
                                          <p:attrName>style.visibility</p:attrName>
                                        </p:attrNameLst>
                                      </p:cBhvr>
                                      <p:to>
                                        <p:strVal val="visible"/>
                                      </p:to>
                                    </p:set>
                                    <p:animEffect transition="in" filter="wipe(left)">
                                      <p:cBhvr>
                                        <p:cTn id="41" dur="500"/>
                                        <p:tgtEl>
                                          <p:spTgt spid="76816"/>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12" fill="hold" nodeType="clickEffect">
                                  <p:stCondLst>
                                    <p:cond delay="0"/>
                                  </p:stCondLst>
                                  <p:childTnLst>
                                    <p:set>
                                      <p:cBhvr>
                                        <p:cTn id="45" dur="1" fill="hold">
                                          <p:stCondLst>
                                            <p:cond delay="0"/>
                                          </p:stCondLst>
                                        </p:cTn>
                                        <p:tgtEl>
                                          <p:spTgt spid="76819"/>
                                        </p:tgtEl>
                                        <p:attrNameLst>
                                          <p:attrName>style.visibility</p:attrName>
                                        </p:attrNameLst>
                                      </p:cBhvr>
                                      <p:to>
                                        <p:strVal val="visible"/>
                                      </p:to>
                                    </p:set>
                                    <p:anim calcmode="lin" valueType="num">
                                      <p:cBhvr additive="base">
                                        <p:cTn id="46" dur="500" fill="hold"/>
                                        <p:tgtEl>
                                          <p:spTgt spid="76819"/>
                                        </p:tgtEl>
                                        <p:attrNameLst>
                                          <p:attrName>ppt_x</p:attrName>
                                        </p:attrNameLst>
                                      </p:cBhvr>
                                      <p:tavLst>
                                        <p:tav tm="0">
                                          <p:val>
                                            <p:strVal val="0-#ppt_w/2"/>
                                          </p:val>
                                        </p:tav>
                                        <p:tav tm="100000">
                                          <p:val>
                                            <p:strVal val="#ppt_x"/>
                                          </p:val>
                                        </p:tav>
                                      </p:tavLst>
                                    </p:anim>
                                    <p:anim calcmode="lin" valueType="num">
                                      <p:cBhvr additive="base">
                                        <p:cTn id="47" dur="500" fill="hold"/>
                                        <p:tgtEl>
                                          <p:spTgt spid="76819"/>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nodeType="clickEffect">
                                  <p:stCondLst>
                                    <p:cond delay="0"/>
                                  </p:stCondLst>
                                  <p:childTnLst>
                                    <p:set>
                                      <p:cBhvr>
                                        <p:cTn id="51" dur="1" fill="hold">
                                          <p:stCondLst>
                                            <p:cond delay="0"/>
                                          </p:stCondLst>
                                        </p:cTn>
                                        <p:tgtEl>
                                          <p:spTgt spid="76804"/>
                                        </p:tgtEl>
                                        <p:attrNameLst>
                                          <p:attrName>style.visibility</p:attrName>
                                        </p:attrNameLst>
                                      </p:cBhvr>
                                      <p:to>
                                        <p:strVal val="visible"/>
                                      </p:to>
                                    </p:set>
                                    <p:animEffect transition="in" filter="wipe(up)">
                                      <p:cBhvr>
                                        <p:cTn id="52" dur="500"/>
                                        <p:tgtEl>
                                          <p:spTgt spid="76804"/>
                                        </p:tgtEl>
                                      </p:cBhvr>
                                    </p:animEffect>
                                  </p:childTnLst>
                                </p:cTn>
                              </p:par>
                            </p:childTnLst>
                          </p:cTn>
                        </p:par>
                      </p:childTnLst>
                    </p:cTn>
                  </p:par>
                  <p:par>
                    <p:cTn id="53" fill="hold">
                      <p:stCondLst>
                        <p:cond delay="indefinite"/>
                      </p:stCondLst>
                      <p:childTnLst>
                        <p:par>
                          <p:cTn id="54" fill="hold">
                            <p:stCondLst>
                              <p:cond delay="0"/>
                            </p:stCondLst>
                            <p:childTnLst>
                              <p:par>
                                <p:cTn id="55" presetID="18" presetClass="entr" presetSubtype="12" fill="hold" nodeType="clickEffect">
                                  <p:stCondLst>
                                    <p:cond delay="0"/>
                                  </p:stCondLst>
                                  <p:childTnLst>
                                    <p:set>
                                      <p:cBhvr>
                                        <p:cTn id="56" dur="1" fill="hold">
                                          <p:stCondLst>
                                            <p:cond delay="0"/>
                                          </p:stCondLst>
                                        </p:cTn>
                                        <p:tgtEl>
                                          <p:spTgt spid="76809"/>
                                        </p:tgtEl>
                                        <p:attrNameLst>
                                          <p:attrName>style.visibility</p:attrName>
                                        </p:attrNameLst>
                                      </p:cBhvr>
                                      <p:to>
                                        <p:strVal val="visible"/>
                                      </p:to>
                                    </p:set>
                                    <p:animEffect transition="in" filter="strips(downLeft)">
                                      <p:cBhvr>
                                        <p:cTn id="57" dur="500"/>
                                        <p:tgtEl>
                                          <p:spTgt spid="76809"/>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76817"/>
                                        </p:tgtEl>
                                        <p:attrNameLst>
                                          <p:attrName>style.visibility</p:attrName>
                                        </p:attrNameLst>
                                      </p:cBhvr>
                                      <p:to>
                                        <p:strVal val="visible"/>
                                      </p:to>
                                    </p:set>
                                    <p:animEffect transition="in" filter="wipe(left)">
                                      <p:cBhvr>
                                        <p:cTn id="62" dur="500"/>
                                        <p:tgtEl>
                                          <p:spTgt spid="76817"/>
                                        </p:tgtEl>
                                      </p:cBhvr>
                                    </p:animEffect>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nodeType="clickEffect">
                                  <p:stCondLst>
                                    <p:cond delay="0"/>
                                  </p:stCondLst>
                                  <p:childTnLst>
                                    <p:set>
                                      <p:cBhvr>
                                        <p:cTn id="66" dur="1" fill="hold">
                                          <p:stCondLst>
                                            <p:cond delay="0"/>
                                          </p:stCondLst>
                                        </p:cTn>
                                        <p:tgtEl>
                                          <p:spTgt spid="76820"/>
                                        </p:tgtEl>
                                        <p:attrNameLst>
                                          <p:attrName>style.visibility</p:attrName>
                                        </p:attrNameLst>
                                      </p:cBhvr>
                                      <p:to>
                                        <p:strVal val="visible"/>
                                      </p:to>
                                    </p:set>
                                    <p:anim calcmode="lin" valueType="num">
                                      <p:cBhvr additive="base">
                                        <p:cTn id="67" dur="500" fill="hold"/>
                                        <p:tgtEl>
                                          <p:spTgt spid="76820"/>
                                        </p:tgtEl>
                                        <p:attrNameLst>
                                          <p:attrName>ppt_x</p:attrName>
                                        </p:attrNameLst>
                                      </p:cBhvr>
                                      <p:tavLst>
                                        <p:tav tm="0">
                                          <p:val>
                                            <p:strVal val="0-#ppt_w/2"/>
                                          </p:val>
                                        </p:tav>
                                        <p:tav tm="100000">
                                          <p:val>
                                            <p:strVal val="#ppt_x"/>
                                          </p:val>
                                        </p:tav>
                                      </p:tavLst>
                                    </p:anim>
                                    <p:anim calcmode="lin" valueType="num">
                                      <p:cBhvr additive="base">
                                        <p:cTn id="68" dur="500" fill="hold"/>
                                        <p:tgtEl>
                                          <p:spTgt spid="76820"/>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76821"/>
                                        </p:tgtEl>
                                        <p:attrNameLst>
                                          <p:attrName>style.visibility</p:attrName>
                                        </p:attrNameLst>
                                      </p:cBhvr>
                                      <p:to>
                                        <p:strVal val="visible"/>
                                      </p:to>
                                    </p:set>
                                    <p:anim calcmode="lin" valueType="num">
                                      <p:cBhvr additive="base">
                                        <p:cTn id="73" dur="500" fill="hold"/>
                                        <p:tgtEl>
                                          <p:spTgt spid="76821"/>
                                        </p:tgtEl>
                                        <p:attrNameLst>
                                          <p:attrName>ppt_x</p:attrName>
                                        </p:attrNameLst>
                                      </p:cBhvr>
                                      <p:tavLst>
                                        <p:tav tm="0">
                                          <p:val>
                                            <p:strVal val="#ppt_x"/>
                                          </p:val>
                                        </p:tav>
                                        <p:tav tm="100000">
                                          <p:val>
                                            <p:strVal val="#ppt_x"/>
                                          </p:val>
                                        </p:tav>
                                      </p:tavLst>
                                    </p:anim>
                                    <p:anim calcmode="lin" valueType="num">
                                      <p:cBhvr additive="base">
                                        <p:cTn id="74" dur="500" fill="hold"/>
                                        <p:tgtEl>
                                          <p:spTgt spid="76821"/>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12" fill="hold" nodeType="clickEffect">
                                  <p:stCondLst>
                                    <p:cond delay="0"/>
                                  </p:stCondLst>
                                  <p:childTnLst>
                                    <p:set>
                                      <p:cBhvr>
                                        <p:cTn id="78" dur="1" fill="hold">
                                          <p:stCondLst>
                                            <p:cond delay="0"/>
                                          </p:stCondLst>
                                        </p:cTn>
                                        <p:tgtEl>
                                          <p:spTgt spid="76822"/>
                                        </p:tgtEl>
                                        <p:attrNameLst>
                                          <p:attrName>style.visibility</p:attrName>
                                        </p:attrNameLst>
                                      </p:cBhvr>
                                      <p:to>
                                        <p:strVal val="visible"/>
                                      </p:to>
                                    </p:set>
                                    <p:anim calcmode="lin" valueType="num">
                                      <p:cBhvr additive="base">
                                        <p:cTn id="79" dur="500" fill="hold"/>
                                        <p:tgtEl>
                                          <p:spTgt spid="76822"/>
                                        </p:tgtEl>
                                        <p:attrNameLst>
                                          <p:attrName>ppt_x</p:attrName>
                                        </p:attrNameLst>
                                      </p:cBhvr>
                                      <p:tavLst>
                                        <p:tav tm="0">
                                          <p:val>
                                            <p:strVal val="0-#ppt_w/2"/>
                                          </p:val>
                                        </p:tav>
                                        <p:tav tm="100000">
                                          <p:val>
                                            <p:strVal val="#ppt_x"/>
                                          </p:val>
                                        </p:tav>
                                      </p:tavLst>
                                    </p:anim>
                                    <p:anim calcmode="lin" valueType="num">
                                      <p:cBhvr additive="base">
                                        <p:cTn id="80" dur="500" fill="hold"/>
                                        <p:tgtEl>
                                          <p:spTgt spid="768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autoUpdateAnimBg="0"/>
      <p:bldP spid="76803" grpId="0" autoUpdateAnimBg="0"/>
      <p:bldP spid="76814" grpId="0" autoUpdateAnimBg="0"/>
      <p:bldP spid="76815"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3 Marcador de número de diapositiva"/>
          <p:cNvSpPr>
            <a:spLocks noGrp="1"/>
          </p:cNvSpPr>
          <p:nvPr>
            <p:ph type="sldNum" sz="quarter" idx="12"/>
          </p:nvPr>
        </p:nvSpPr>
        <p:spPr/>
        <p:txBody>
          <a:bodyPr/>
          <a:lstStyle/>
          <a:p>
            <a:fld id="{5B48286F-15F0-4D86-BC9B-523526F0FE35}" type="slidenum">
              <a:rPr lang="en-US"/>
              <a:pPr/>
              <a:t>37</a:t>
            </a:fld>
            <a:endParaRPr lang="en-US"/>
          </a:p>
        </p:txBody>
      </p:sp>
      <p:grpSp>
        <p:nvGrpSpPr>
          <p:cNvPr id="77888" name="Group 64"/>
          <p:cNvGrpSpPr>
            <a:grpSpLocks/>
          </p:cNvGrpSpPr>
          <p:nvPr/>
        </p:nvGrpSpPr>
        <p:grpSpPr bwMode="auto">
          <a:xfrm>
            <a:off x="7315200" y="0"/>
            <a:ext cx="1828800" cy="1828800"/>
            <a:chOff x="4608" y="0"/>
            <a:chExt cx="1152" cy="1152"/>
          </a:xfrm>
        </p:grpSpPr>
        <p:pic>
          <p:nvPicPr>
            <p:cNvPr id="77889" name="Picture 65" descr="AntonioB05"/>
            <p:cNvPicPr>
              <a:picLocks noChangeAspect="1" noChangeArrowheads="1"/>
            </p:cNvPicPr>
            <p:nvPr/>
          </p:nvPicPr>
          <p:blipFill>
            <a:blip r:embed="rId3" cstate="print"/>
            <a:srcRect/>
            <a:stretch>
              <a:fillRect/>
            </a:stretch>
          </p:blipFill>
          <p:spPr bwMode="auto">
            <a:xfrm>
              <a:off x="5338" y="0"/>
              <a:ext cx="422" cy="566"/>
            </a:xfrm>
            <a:prstGeom prst="rect">
              <a:avLst/>
            </a:prstGeom>
            <a:noFill/>
          </p:spPr>
        </p:pic>
        <p:grpSp>
          <p:nvGrpSpPr>
            <p:cNvPr id="77890" name="Group 66"/>
            <p:cNvGrpSpPr>
              <a:grpSpLocks/>
            </p:cNvGrpSpPr>
            <p:nvPr/>
          </p:nvGrpSpPr>
          <p:grpSpPr bwMode="auto">
            <a:xfrm rot="5400000">
              <a:off x="4608" y="0"/>
              <a:ext cx="1152" cy="1152"/>
              <a:chOff x="0" y="0"/>
              <a:chExt cx="1152" cy="1152"/>
            </a:xfrm>
          </p:grpSpPr>
          <p:sp>
            <p:nvSpPr>
              <p:cNvPr id="77891" name="AutoShape 67"/>
              <p:cNvSpPr>
                <a:spLocks noChangeArrowheads="1"/>
              </p:cNvSpPr>
              <p:nvPr/>
            </p:nvSpPr>
            <p:spPr bwMode="auto">
              <a:xfrm flipV="1">
                <a:off x="0" y="0"/>
                <a:ext cx="1080" cy="1080"/>
              </a:xfrm>
              <a:prstGeom prst="rtTriangle">
                <a:avLst/>
              </a:prstGeom>
              <a:solidFill>
                <a:schemeClr val="accent1"/>
              </a:solidFill>
              <a:ln w="9525">
                <a:solidFill>
                  <a:schemeClr val="tx1"/>
                </a:solidFill>
                <a:miter lim="800000"/>
                <a:headEnd/>
                <a:tailEnd/>
              </a:ln>
              <a:effectLst/>
            </p:spPr>
            <p:txBody>
              <a:bodyPr wrap="none" anchor="ctr"/>
              <a:lstStyle/>
              <a:p>
                <a:endParaRPr lang="es-ES"/>
              </a:p>
            </p:txBody>
          </p:sp>
          <p:sp>
            <p:nvSpPr>
              <p:cNvPr id="77892" name="Line 68"/>
              <p:cNvSpPr>
                <a:spLocks noChangeShapeType="1"/>
              </p:cNvSpPr>
              <p:nvPr/>
            </p:nvSpPr>
            <p:spPr bwMode="auto">
              <a:xfrm flipH="1">
                <a:off x="0" y="0"/>
                <a:ext cx="960" cy="960"/>
              </a:xfrm>
              <a:prstGeom prst="line">
                <a:avLst/>
              </a:prstGeom>
              <a:noFill/>
              <a:ln w="38100">
                <a:solidFill>
                  <a:srgbClr val="00CC00"/>
                </a:solidFill>
                <a:round/>
                <a:headEnd/>
                <a:tailEnd/>
              </a:ln>
              <a:effectLst/>
            </p:spPr>
            <p:txBody>
              <a:bodyPr wrap="none" anchor="ctr"/>
              <a:lstStyle/>
              <a:p>
                <a:endParaRPr lang="es-ES"/>
              </a:p>
            </p:txBody>
          </p:sp>
          <p:sp>
            <p:nvSpPr>
              <p:cNvPr id="77893" name="Line 69"/>
              <p:cNvSpPr>
                <a:spLocks noChangeShapeType="1"/>
              </p:cNvSpPr>
              <p:nvPr/>
            </p:nvSpPr>
            <p:spPr bwMode="auto">
              <a:xfrm flipH="1">
                <a:off x="0" y="0"/>
                <a:ext cx="1152" cy="1152"/>
              </a:xfrm>
              <a:prstGeom prst="line">
                <a:avLst/>
              </a:prstGeom>
              <a:noFill/>
              <a:ln w="38100">
                <a:solidFill>
                  <a:srgbClr val="6600FF"/>
                </a:solidFill>
                <a:round/>
                <a:headEnd/>
                <a:tailEnd/>
              </a:ln>
              <a:effectLst/>
            </p:spPr>
            <p:txBody>
              <a:bodyPr wrap="none" anchor="ctr"/>
              <a:lstStyle/>
              <a:p>
                <a:endParaRPr lang="es-ES"/>
              </a:p>
            </p:txBody>
          </p:sp>
          <p:sp>
            <p:nvSpPr>
              <p:cNvPr id="77894" name="Line 70"/>
              <p:cNvSpPr>
                <a:spLocks noChangeShapeType="1"/>
              </p:cNvSpPr>
              <p:nvPr/>
            </p:nvSpPr>
            <p:spPr bwMode="auto">
              <a:xfrm flipH="1">
                <a:off x="0" y="0"/>
                <a:ext cx="768" cy="768"/>
              </a:xfrm>
              <a:prstGeom prst="line">
                <a:avLst/>
              </a:prstGeom>
              <a:noFill/>
              <a:ln w="38100">
                <a:solidFill>
                  <a:srgbClr val="FFFF00"/>
                </a:solidFill>
                <a:round/>
                <a:headEnd/>
                <a:tailEnd/>
              </a:ln>
              <a:effectLst/>
            </p:spPr>
            <p:txBody>
              <a:bodyPr wrap="none" anchor="ctr"/>
              <a:lstStyle/>
              <a:p>
                <a:endParaRPr lang="es-ES"/>
              </a:p>
            </p:txBody>
          </p:sp>
        </p:grpSp>
      </p:grpSp>
      <p:sp>
        <p:nvSpPr>
          <p:cNvPr id="77826" name="Rectangle 2"/>
          <p:cNvSpPr>
            <a:spLocks noChangeArrowheads="1"/>
          </p:cNvSpPr>
          <p:nvPr/>
        </p:nvSpPr>
        <p:spPr bwMode="auto">
          <a:xfrm>
            <a:off x="641350" y="0"/>
            <a:ext cx="8178800" cy="819150"/>
          </a:xfrm>
          <a:prstGeom prst="rect">
            <a:avLst/>
          </a:prstGeom>
          <a:noFill/>
          <a:ln w="9525">
            <a:noFill/>
            <a:miter lim="800000"/>
            <a:headEnd/>
            <a:tailEnd/>
          </a:ln>
          <a:effectLst/>
        </p:spPr>
        <p:txBody>
          <a:bodyPr anchor="ctr"/>
          <a:lstStyle/>
          <a:p>
            <a:r>
              <a:rPr lang="es-ES_tradnl" sz="3200">
                <a:solidFill>
                  <a:schemeClr val="tx2"/>
                </a:solidFill>
              </a:rPr>
              <a:t> </a:t>
            </a:r>
            <a:r>
              <a:rPr lang="es-ES_tradnl">
                <a:solidFill>
                  <a:schemeClr val="tx2"/>
                </a:solidFill>
              </a:rPr>
              <a:t>CURVAS QUE PUEDEN REDUCIRSE A FORMA LINEAL</a:t>
            </a:r>
          </a:p>
        </p:txBody>
      </p:sp>
      <p:sp>
        <p:nvSpPr>
          <p:cNvPr id="77827" name="Line 3"/>
          <p:cNvSpPr>
            <a:spLocks noChangeShapeType="1"/>
          </p:cNvSpPr>
          <p:nvPr/>
        </p:nvSpPr>
        <p:spPr bwMode="auto">
          <a:xfrm>
            <a:off x="1295400" y="3467100"/>
            <a:ext cx="6629400" cy="0"/>
          </a:xfrm>
          <a:prstGeom prst="line">
            <a:avLst/>
          </a:prstGeom>
          <a:noFill/>
          <a:ln w="9525">
            <a:solidFill>
              <a:schemeClr val="tx1"/>
            </a:solidFill>
            <a:round/>
            <a:headEnd/>
            <a:tailEnd/>
          </a:ln>
          <a:effectLst/>
        </p:spPr>
        <p:txBody>
          <a:bodyPr wrap="none" anchor="ctr"/>
          <a:lstStyle/>
          <a:p>
            <a:endParaRPr lang="es-ES"/>
          </a:p>
        </p:txBody>
      </p:sp>
      <p:sp>
        <p:nvSpPr>
          <p:cNvPr id="77828" name="Line 4"/>
          <p:cNvSpPr>
            <a:spLocks noChangeShapeType="1"/>
          </p:cNvSpPr>
          <p:nvPr/>
        </p:nvSpPr>
        <p:spPr bwMode="auto">
          <a:xfrm>
            <a:off x="5200650" y="2171700"/>
            <a:ext cx="0" cy="2743200"/>
          </a:xfrm>
          <a:prstGeom prst="line">
            <a:avLst/>
          </a:prstGeom>
          <a:noFill/>
          <a:ln w="38100">
            <a:solidFill>
              <a:schemeClr val="tx1"/>
            </a:solidFill>
            <a:round/>
            <a:headEnd type="triangle" w="med" len="med"/>
            <a:tailEnd type="triangle" w="med" len="med"/>
          </a:ln>
          <a:effectLst/>
        </p:spPr>
        <p:txBody>
          <a:bodyPr wrap="none" anchor="ctr"/>
          <a:lstStyle/>
          <a:p>
            <a:endParaRPr lang="es-ES"/>
          </a:p>
        </p:txBody>
      </p:sp>
      <p:graphicFrame>
        <p:nvGraphicFramePr>
          <p:cNvPr id="77829" name="Object 5"/>
          <p:cNvGraphicFramePr>
            <a:graphicFrameLocks noChangeAspect="1"/>
          </p:cNvGraphicFramePr>
          <p:nvPr/>
        </p:nvGraphicFramePr>
        <p:xfrm>
          <a:off x="2100263" y="2519363"/>
          <a:ext cx="534987" cy="965200"/>
        </p:xfrm>
        <a:graphic>
          <a:graphicData uri="http://schemas.openxmlformats.org/presentationml/2006/ole">
            <p:oleObj spid="_x0000_s77829" name="Imagen" r:id="rId4" imgW="2478240" imgH="4461120" progId="MS_ClipArt_Gallery.2">
              <p:embed/>
            </p:oleObj>
          </a:graphicData>
        </a:graphic>
      </p:graphicFrame>
      <p:grpSp>
        <p:nvGrpSpPr>
          <p:cNvPr id="77830" name="Group 6"/>
          <p:cNvGrpSpPr>
            <a:grpSpLocks/>
          </p:cNvGrpSpPr>
          <p:nvPr/>
        </p:nvGrpSpPr>
        <p:grpSpPr bwMode="auto">
          <a:xfrm flipV="1">
            <a:off x="6740525" y="3484563"/>
            <a:ext cx="279400" cy="519112"/>
            <a:chOff x="4034" y="1538"/>
            <a:chExt cx="323" cy="587"/>
          </a:xfrm>
        </p:grpSpPr>
        <p:grpSp>
          <p:nvGrpSpPr>
            <p:cNvPr id="77831" name="Group 7"/>
            <p:cNvGrpSpPr>
              <a:grpSpLocks/>
            </p:cNvGrpSpPr>
            <p:nvPr/>
          </p:nvGrpSpPr>
          <p:grpSpPr bwMode="auto">
            <a:xfrm>
              <a:off x="4122" y="1987"/>
              <a:ext cx="146" cy="138"/>
              <a:chOff x="4122" y="1987"/>
              <a:chExt cx="146" cy="138"/>
            </a:xfrm>
          </p:grpSpPr>
          <p:grpSp>
            <p:nvGrpSpPr>
              <p:cNvPr id="77832" name="Group 8"/>
              <p:cNvGrpSpPr>
                <a:grpSpLocks/>
              </p:cNvGrpSpPr>
              <p:nvPr/>
            </p:nvGrpSpPr>
            <p:grpSpPr bwMode="auto">
              <a:xfrm>
                <a:off x="4122" y="1987"/>
                <a:ext cx="146" cy="138"/>
                <a:chOff x="4122" y="1987"/>
                <a:chExt cx="146" cy="138"/>
              </a:xfrm>
            </p:grpSpPr>
            <p:grpSp>
              <p:nvGrpSpPr>
                <p:cNvPr id="77833" name="Group 9"/>
                <p:cNvGrpSpPr>
                  <a:grpSpLocks/>
                </p:cNvGrpSpPr>
                <p:nvPr/>
              </p:nvGrpSpPr>
              <p:grpSpPr bwMode="auto">
                <a:xfrm>
                  <a:off x="4159" y="2093"/>
                  <a:ext cx="79" cy="32"/>
                  <a:chOff x="4159" y="2093"/>
                  <a:chExt cx="79" cy="32"/>
                </a:xfrm>
              </p:grpSpPr>
              <p:sp>
                <p:nvSpPr>
                  <p:cNvPr id="77834" name="Freeform 10"/>
                  <p:cNvSpPr>
                    <a:spLocks/>
                  </p:cNvSpPr>
                  <p:nvPr/>
                </p:nvSpPr>
                <p:spPr bwMode="auto">
                  <a:xfrm>
                    <a:off x="4159" y="2093"/>
                    <a:ext cx="79" cy="32"/>
                  </a:xfrm>
                  <a:custGeom>
                    <a:avLst/>
                    <a:gdLst/>
                    <a:ahLst/>
                    <a:cxnLst>
                      <a:cxn ang="0">
                        <a:pos x="0" y="0"/>
                      </a:cxn>
                      <a:cxn ang="0">
                        <a:pos x="80" y="126"/>
                      </a:cxn>
                      <a:cxn ang="0">
                        <a:pos x="88" y="133"/>
                      </a:cxn>
                      <a:cxn ang="0">
                        <a:pos x="97" y="138"/>
                      </a:cxn>
                      <a:cxn ang="0">
                        <a:pos x="109" y="142"/>
                      </a:cxn>
                      <a:cxn ang="0">
                        <a:pos x="122" y="149"/>
                      </a:cxn>
                      <a:cxn ang="0">
                        <a:pos x="139" y="152"/>
                      </a:cxn>
                      <a:cxn ang="0">
                        <a:pos x="150" y="153"/>
                      </a:cxn>
                      <a:cxn ang="0">
                        <a:pos x="164" y="155"/>
                      </a:cxn>
                      <a:cxn ang="0">
                        <a:pos x="178" y="156"/>
                      </a:cxn>
                      <a:cxn ang="0">
                        <a:pos x="194" y="158"/>
                      </a:cxn>
                      <a:cxn ang="0">
                        <a:pos x="206" y="158"/>
                      </a:cxn>
                      <a:cxn ang="0">
                        <a:pos x="223" y="156"/>
                      </a:cxn>
                      <a:cxn ang="0">
                        <a:pos x="236" y="155"/>
                      </a:cxn>
                      <a:cxn ang="0">
                        <a:pos x="252" y="153"/>
                      </a:cxn>
                      <a:cxn ang="0">
                        <a:pos x="266" y="152"/>
                      </a:cxn>
                      <a:cxn ang="0">
                        <a:pos x="279" y="148"/>
                      </a:cxn>
                      <a:cxn ang="0">
                        <a:pos x="293" y="144"/>
                      </a:cxn>
                      <a:cxn ang="0">
                        <a:pos x="304" y="138"/>
                      </a:cxn>
                      <a:cxn ang="0">
                        <a:pos x="314" y="132"/>
                      </a:cxn>
                      <a:cxn ang="0">
                        <a:pos x="318" y="128"/>
                      </a:cxn>
                      <a:cxn ang="0">
                        <a:pos x="324" y="121"/>
                      </a:cxn>
                      <a:cxn ang="0">
                        <a:pos x="399" y="0"/>
                      </a:cxn>
                      <a:cxn ang="0">
                        <a:pos x="0" y="0"/>
                      </a:cxn>
                    </a:cxnLst>
                    <a:rect l="0" t="0" r="r" b="b"/>
                    <a:pathLst>
                      <a:path w="399" h="158">
                        <a:moveTo>
                          <a:pt x="0" y="0"/>
                        </a:moveTo>
                        <a:lnTo>
                          <a:pt x="80" y="126"/>
                        </a:lnTo>
                        <a:lnTo>
                          <a:pt x="88" y="133"/>
                        </a:lnTo>
                        <a:lnTo>
                          <a:pt x="97" y="138"/>
                        </a:lnTo>
                        <a:lnTo>
                          <a:pt x="109" y="142"/>
                        </a:lnTo>
                        <a:lnTo>
                          <a:pt x="122" y="149"/>
                        </a:lnTo>
                        <a:lnTo>
                          <a:pt x="139" y="152"/>
                        </a:lnTo>
                        <a:lnTo>
                          <a:pt x="150" y="153"/>
                        </a:lnTo>
                        <a:lnTo>
                          <a:pt x="164" y="155"/>
                        </a:lnTo>
                        <a:lnTo>
                          <a:pt x="178" y="156"/>
                        </a:lnTo>
                        <a:lnTo>
                          <a:pt x="194" y="158"/>
                        </a:lnTo>
                        <a:lnTo>
                          <a:pt x="206" y="158"/>
                        </a:lnTo>
                        <a:lnTo>
                          <a:pt x="223" y="156"/>
                        </a:lnTo>
                        <a:lnTo>
                          <a:pt x="236" y="155"/>
                        </a:lnTo>
                        <a:lnTo>
                          <a:pt x="252" y="153"/>
                        </a:lnTo>
                        <a:lnTo>
                          <a:pt x="266" y="152"/>
                        </a:lnTo>
                        <a:lnTo>
                          <a:pt x="279" y="148"/>
                        </a:lnTo>
                        <a:lnTo>
                          <a:pt x="293" y="144"/>
                        </a:lnTo>
                        <a:lnTo>
                          <a:pt x="304" y="138"/>
                        </a:lnTo>
                        <a:lnTo>
                          <a:pt x="314" y="132"/>
                        </a:lnTo>
                        <a:lnTo>
                          <a:pt x="318" y="128"/>
                        </a:lnTo>
                        <a:lnTo>
                          <a:pt x="324" y="121"/>
                        </a:lnTo>
                        <a:lnTo>
                          <a:pt x="399" y="0"/>
                        </a:lnTo>
                        <a:lnTo>
                          <a:pt x="0" y="0"/>
                        </a:lnTo>
                        <a:close/>
                      </a:path>
                    </a:pathLst>
                  </a:custGeom>
                  <a:solidFill>
                    <a:srgbClr val="000000"/>
                  </a:solidFill>
                  <a:ln w="9525">
                    <a:noFill/>
                    <a:round/>
                    <a:headEnd/>
                    <a:tailEnd/>
                  </a:ln>
                </p:spPr>
                <p:txBody>
                  <a:bodyPr/>
                  <a:lstStyle/>
                  <a:p>
                    <a:endParaRPr lang="es-ES"/>
                  </a:p>
                </p:txBody>
              </p:sp>
              <p:sp>
                <p:nvSpPr>
                  <p:cNvPr id="77835" name="Freeform 11"/>
                  <p:cNvSpPr>
                    <a:spLocks/>
                  </p:cNvSpPr>
                  <p:nvPr/>
                </p:nvSpPr>
                <p:spPr bwMode="auto">
                  <a:xfrm>
                    <a:off x="4171" y="2093"/>
                    <a:ext cx="36" cy="32"/>
                  </a:xfrm>
                  <a:custGeom>
                    <a:avLst/>
                    <a:gdLst/>
                    <a:ahLst/>
                    <a:cxnLst>
                      <a:cxn ang="0">
                        <a:pos x="0" y="0"/>
                      </a:cxn>
                      <a:cxn ang="0">
                        <a:pos x="50" y="142"/>
                      </a:cxn>
                      <a:cxn ang="0">
                        <a:pos x="60" y="149"/>
                      </a:cxn>
                      <a:cxn ang="0">
                        <a:pos x="77" y="152"/>
                      </a:cxn>
                      <a:cxn ang="0">
                        <a:pos x="88" y="153"/>
                      </a:cxn>
                      <a:cxn ang="0">
                        <a:pos x="102" y="155"/>
                      </a:cxn>
                      <a:cxn ang="0">
                        <a:pos x="116" y="156"/>
                      </a:cxn>
                      <a:cxn ang="0">
                        <a:pos x="132" y="158"/>
                      </a:cxn>
                      <a:cxn ang="0">
                        <a:pos x="144" y="158"/>
                      </a:cxn>
                      <a:cxn ang="0">
                        <a:pos x="161" y="156"/>
                      </a:cxn>
                      <a:cxn ang="0">
                        <a:pos x="179" y="0"/>
                      </a:cxn>
                      <a:cxn ang="0">
                        <a:pos x="0" y="0"/>
                      </a:cxn>
                    </a:cxnLst>
                    <a:rect l="0" t="0" r="r" b="b"/>
                    <a:pathLst>
                      <a:path w="179" h="158">
                        <a:moveTo>
                          <a:pt x="0" y="0"/>
                        </a:moveTo>
                        <a:lnTo>
                          <a:pt x="50" y="142"/>
                        </a:lnTo>
                        <a:lnTo>
                          <a:pt x="60" y="149"/>
                        </a:lnTo>
                        <a:lnTo>
                          <a:pt x="77" y="152"/>
                        </a:lnTo>
                        <a:lnTo>
                          <a:pt x="88" y="153"/>
                        </a:lnTo>
                        <a:lnTo>
                          <a:pt x="102" y="155"/>
                        </a:lnTo>
                        <a:lnTo>
                          <a:pt x="116" y="156"/>
                        </a:lnTo>
                        <a:lnTo>
                          <a:pt x="132" y="158"/>
                        </a:lnTo>
                        <a:lnTo>
                          <a:pt x="144" y="158"/>
                        </a:lnTo>
                        <a:lnTo>
                          <a:pt x="161" y="156"/>
                        </a:lnTo>
                        <a:lnTo>
                          <a:pt x="179" y="0"/>
                        </a:lnTo>
                        <a:lnTo>
                          <a:pt x="0" y="0"/>
                        </a:lnTo>
                        <a:close/>
                      </a:path>
                    </a:pathLst>
                  </a:custGeom>
                  <a:solidFill>
                    <a:srgbClr val="404040"/>
                  </a:solidFill>
                  <a:ln w="9525">
                    <a:noFill/>
                    <a:round/>
                    <a:headEnd/>
                    <a:tailEnd/>
                  </a:ln>
                </p:spPr>
                <p:txBody>
                  <a:bodyPr/>
                  <a:lstStyle/>
                  <a:p>
                    <a:endParaRPr lang="es-ES"/>
                  </a:p>
                </p:txBody>
              </p:sp>
            </p:grpSp>
            <p:grpSp>
              <p:nvGrpSpPr>
                <p:cNvPr id="77836" name="Group 12"/>
                <p:cNvGrpSpPr>
                  <a:grpSpLocks/>
                </p:cNvGrpSpPr>
                <p:nvPr/>
              </p:nvGrpSpPr>
              <p:grpSpPr bwMode="auto">
                <a:xfrm>
                  <a:off x="4122" y="1987"/>
                  <a:ext cx="146" cy="115"/>
                  <a:chOff x="4122" y="1987"/>
                  <a:chExt cx="146" cy="115"/>
                </a:xfrm>
              </p:grpSpPr>
              <p:sp>
                <p:nvSpPr>
                  <p:cNvPr id="77837" name="Freeform 13"/>
                  <p:cNvSpPr>
                    <a:spLocks/>
                  </p:cNvSpPr>
                  <p:nvPr/>
                </p:nvSpPr>
                <p:spPr bwMode="auto">
                  <a:xfrm>
                    <a:off x="4122" y="1987"/>
                    <a:ext cx="146" cy="115"/>
                  </a:xfrm>
                  <a:custGeom>
                    <a:avLst/>
                    <a:gdLst/>
                    <a:ahLst/>
                    <a:cxnLst>
                      <a:cxn ang="0">
                        <a:pos x="17" y="16"/>
                      </a:cxn>
                      <a:cxn ang="0">
                        <a:pos x="20" y="31"/>
                      </a:cxn>
                      <a:cxn ang="0">
                        <a:pos x="18" y="59"/>
                      </a:cxn>
                      <a:cxn ang="0">
                        <a:pos x="10" y="77"/>
                      </a:cxn>
                      <a:cxn ang="0">
                        <a:pos x="5" y="101"/>
                      </a:cxn>
                      <a:cxn ang="0">
                        <a:pos x="14" y="120"/>
                      </a:cxn>
                      <a:cxn ang="0">
                        <a:pos x="28" y="141"/>
                      </a:cxn>
                      <a:cxn ang="0">
                        <a:pos x="24" y="157"/>
                      </a:cxn>
                      <a:cxn ang="0">
                        <a:pos x="11" y="173"/>
                      </a:cxn>
                      <a:cxn ang="0">
                        <a:pos x="5" y="189"/>
                      </a:cxn>
                      <a:cxn ang="0">
                        <a:pos x="15" y="208"/>
                      </a:cxn>
                      <a:cxn ang="0">
                        <a:pos x="24" y="223"/>
                      </a:cxn>
                      <a:cxn ang="0">
                        <a:pos x="24" y="241"/>
                      </a:cxn>
                      <a:cxn ang="0">
                        <a:pos x="10" y="258"/>
                      </a:cxn>
                      <a:cxn ang="0">
                        <a:pos x="0" y="279"/>
                      </a:cxn>
                      <a:cxn ang="0">
                        <a:pos x="11" y="298"/>
                      </a:cxn>
                      <a:cxn ang="0">
                        <a:pos x="27" y="317"/>
                      </a:cxn>
                      <a:cxn ang="0">
                        <a:pos x="27" y="345"/>
                      </a:cxn>
                      <a:cxn ang="0">
                        <a:pos x="15" y="364"/>
                      </a:cxn>
                      <a:cxn ang="0">
                        <a:pos x="17" y="379"/>
                      </a:cxn>
                      <a:cxn ang="0">
                        <a:pos x="34" y="400"/>
                      </a:cxn>
                      <a:cxn ang="0">
                        <a:pos x="86" y="458"/>
                      </a:cxn>
                      <a:cxn ang="0">
                        <a:pos x="133" y="503"/>
                      </a:cxn>
                      <a:cxn ang="0">
                        <a:pos x="174" y="529"/>
                      </a:cxn>
                      <a:cxn ang="0">
                        <a:pos x="251" y="561"/>
                      </a:cxn>
                      <a:cxn ang="0">
                        <a:pos x="322" y="573"/>
                      </a:cxn>
                      <a:cxn ang="0">
                        <a:pos x="419" y="573"/>
                      </a:cxn>
                      <a:cxn ang="0">
                        <a:pos x="501" y="565"/>
                      </a:cxn>
                      <a:cxn ang="0">
                        <a:pos x="559" y="549"/>
                      </a:cxn>
                      <a:cxn ang="0">
                        <a:pos x="596" y="528"/>
                      </a:cxn>
                      <a:cxn ang="0">
                        <a:pos x="624" y="503"/>
                      </a:cxn>
                      <a:cxn ang="0">
                        <a:pos x="701" y="395"/>
                      </a:cxn>
                      <a:cxn ang="0">
                        <a:pos x="717" y="359"/>
                      </a:cxn>
                      <a:cxn ang="0">
                        <a:pos x="718" y="342"/>
                      </a:cxn>
                      <a:cxn ang="0">
                        <a:pos x="707" y="325"/>
                      </a:cxn>
                      <a:cxn ang="0">
                        <a:pos x="707" y="305"/>
                      </a:cxn>
                      <a:cxn ang="0">
                        <a:pos x="717" y="290"/>
                      </a:cxn>
                      <a:cxn ang="0">
                        <a:pos x="728" y="273"/>
                      </a:cxn>
                      <a:cxn ang="0">
                        <a:pos x="731" y="253"/>
                      </a:cxn>
                      <a:cxn ang="0">
                        <a:pos x="722" y="236"/>
                      </a:cxn>
                      <a:cxn ang="0">
                        <a:pos x="710" y="221"/>
                      </a:cxn>
                      <a:cxn ang="0">
                        <a:pos x="710" y="204"/>
                      </a:cxn>
                      <a:cxn ang="0">
                        <a:pos x="725" y="184"/>
                      </a:cxn>
                      <a:cxn ang="0">
                        <a:pos x="728" y="162"/>
                      </a:cxn>
                      <a:cxn ang="0">
                        <a:pos x="717" y="141"/>
                      </a:cxn>
                      <a:cxn ang="0">
                        <a:pos x="710" y="124"/>
                      </a:cxn>
                      <a:cxn ang="0">
                        <a:pos x="718" y="104"/>
                      </a:cxn>
                      <a:cxn ang="0">
                        <a:pos x="728" y="91"/>
                      </a:cxn>
                      <a:cxn ang="0">
                        <a:pos x="732" y="71"/>
                      </a:cxn>
                      <a:cxn ang="0">
                        <a:pos x="724" y="54"/>
                      </a:cxn>
                      <a:cxn ang="0">
                        <a:pos x="714" y="34"/>
                      </a:cxn>
                      <a:cxn ang="0">
                        <a:pos x="717" y="15"/>
                      </a:cxn>
                      <a:cxn ang="0">
                        <a:pos x="21" y="0"/>
                      </a:cxn>
                    </a:cxnLst>
                    <a:rect l="0" t="0" r="r" b="b"/>
                    <a:pathLst>
                      <a:path w="732" h="575">
                        <a:moveTo>
                          <a:pt x="21" y="0"/>
                        </a:moveTo>
                        <a:lnTo>
                          <a:pt x="17" y="16"/>
                        </a:lnTo>
                        <a:lnTo>
                          <a:pt x="18" y="23"/>
                        </a:lnTo>
                        <a:lnTo>
                          <a:pt x="20" y="31"/>
                        </a:lnTo>
                        <a:lnTo>
                          <a:pt x="21" y="48"/>
                        </a:lnTo>
                        <a:lnTo>
                          <a:pt x="18" y="59"/>
                        </a:lnTo>
                        <a:lnTo>
                          <a:pt x="14" y="70"/>
                        </a:lnTo>
                        <a:lnTo>
                          <a:pt x="10" y="77"/>
                        </a:lnTo>
                        <a:lnTo>
                          <a:pt x="5" y="91"/>
                        </a:lnTo>
                        <a:lnTo>
                          <a:pt x="5" y="101"/>
                        </a:lnTo>
                        <a:lnTo>
                          <a:pt x="10" y="110"/>
                        </a:lnTo>
                        <a:lnTo>
                          <a:pt x="14" y="120"/>
                        </a:lnTo>
                        <a:lnTo>
                          <a:pt x="23" y="130"/>
                        </a:lnTo>
                        <a:lnTo>
                          <a:pt x="28" y="141"/>
                        </a:lnTo>
                        <a:lnTo>
                          <a:pt x="28" y="148"/>
                        </a:lnTo>
                        <a:lnTo>
                          <a:pt x="24" y="157"/>
                        </a:lnTo>
                        <a:lnTo>
                          <a:pt x="17" y="164"/>
                        </a:lnTo>
                        <a:lnTo>
                          <a:pt x="11" y="173"/>
                        </a:lnTo>
                        <a:lnTo>
                          <a:pt x="7" y="181"/>
                        </a:lnTo>
                        <a:lnTo>
                          <a:pt x="5" y="189"/>
                        </a:lnTo>
                        <a:lnTo>
                          <a:pt x="10" y="199"/>
                        </a:lnTo>
                        <a:lnTo>
                          <a:pt x="15" y="208"/>
                        </a:lnTo>
                        <a:lnTo>
                          <a:pt x="21" y="215"/>
                        </a:lnTo>
                        <a:lnTo>
                          <a:pt x="24" y="223"/>
                        </a:lnTo>
                        <a:lnTo>
                          <a:pt x="28" y="231"/>
                        </a:lnTo>
                        <a:lnTo>
                          <a:pt x="24" y="241"/>
                        </a:lnTo>
                        <a:lnTo>
                          <a:pt x="17" y="251"/>
                        </a:lnTo>
                        <a:lnTo>
                          <a:pt x="10" y="258"/>
                        </a:lnTo>
                        <a:lnTo>
                          <a:pt x="1" y="270"/>
                        </a:lnTo>
                        <a:lnTo>
                          <a:pt x="0" y="279"/>
                        </a:lnTo>
                        <a:lnTo>
                          <a:pt x="3" y="290"/>
                        </a:lnTo>
                        <a:lnTo>
                          <a:pt x="11" y="298"/>
                        </a:lnTo>
                        <a:lnTo>
                          <a:pt x="18" y="306"/>
                        </a:lnTo>
                        <a:lnTo>
                          <a:pt x="27" y="317"/>
                        </a:lnTo>
                        <a:lnTo>
                          <a:pt x="31" y="332"/>
                        </a:lnTo>
                        <a:lnTo>
                          <a:pt x="27" y="345"/>
                        </a:lnTo>
                        <a:lnTo>
                          <a:pt x="18" y="356"/>
                        </a:lnTo>
                        <a:lnTo>
                          <a:pt x="15" y="364"/>
                        </a:lnTo>
                        <a:lnTo>
                          <a:pt x="15" y="374"/>
                        </a:lnTo>
                        <a:lnTo>
                          <a:pt x="17" y="379"/>
                        </a:lnTo>
                        <a:lnTo>
                          <a:pt x="23" y="387"/>
                        </a:lnTo>
                        <a:lnTo>
                          <a:pt x="34" y="400"/>
                        </a:lnTo>
                        <a:lnTo>
                          <a:pt x="52" y="423"/>
                        </a:lnTo>
                        <a:lnTo>
                          <a:pt x="86" y="458"/>
                        </a:lnTo>
                        <a:lnTo>
                          <a:pt x="116" y="488"/>
                        </a:lnTo>
                        <a:lnTo>
                          <a:pt x="133" y="503"/>
                        </a:lnTo>
                        <a:lnTo>
                          <a:pt x="152" y="515"/>
                        </a:lnTo>
                        <a:lnTo>
                          <a:pt x="174" y="529"/>
                        </a:lnTo>
                        <a:lnTo>
                          <a:pt x="205" y="545"/>
                        </a:lnTo>
                        <a:lnTo>
                          <a:pt x="251" y="561"/>
                        </a:lnTo>
                        <a:lnTo>
                          <a:pt x="285" y="568"/>
                        </a:lnTo>
                        <a:lnTo>
                          <a:pt x="322" y="573"/>
                        </a:lnTo>
                        <a:lnTo>
                          <a:pt x="369" y="575"/>
                        </a:lnTo>
                        <a:lnTo>
                          <a:pt x="419" y="573"/>
                        </a:lnTo>
                        <a:lnTo>
                          <a:pt x="463" y="572"/>
                        </a:lnTo>
                        <a:lnTo>
                          <a:pt x="501" y="565"/>
                        </a:lnTo>
                        <a:lnTo>
                          <a:pt x="535" y="558"/>
                        </a:lnTo>
                        <a:lnTo>
                          <a:pt x="559" y="549"/>
                        </a:lnTo>
                        <a:lnTo>
                          <a:pt x="580" y="538"/>
                        </a:lnTo>
                        <a:lnTo>
                          <a:pt x="596" y="528"/>
                        </a:lnTo>
                        <a:lnTo>
                          <a:pt x="610" y="518"/>
                        </a:lnTo>
                        <a:lnTo>
                          <a:pt x="624" y="503"/>
                        </a:lnTo>
                        <a:lnTo>
                          <a:pt x="668" y="445"/>
                        </a:lnTo>
                        <a:lnTo>
                          <a:pt x="701" y="395"/>
                        </a:lnTo>
                        <a:lnTo>
                          <a:pt x="714" y="369"/>
                        </a:lnTo>
                        <a:lnTo>
                          <a:pt x="717" y="359"/>
                        </a:lnTo>
                        <a:lnTo>
                          <a:pt x="718" y="350"/>
                        </a:lnTo>
                        <a:lnTo>
                          <a:pt x="718" y="342"/>
                        </a:lnTo>
                        <a:lnTo>
                          <a:pt x="712" y="332"/>
                        </a:lnTo>
                        <a:lnTo>
                          <a:pt x="707" y="325"/>
                        </a:lnTo>
                        <a:lnTo>
                          <a:pt x="705" y="316"/>
                        </a:lnTo>
                        <a:lnTo>
                          <a:pt x="707" y="305"/>
                        </a:lnTo>
                        <a:lnTo>
                          <a:pt x="712" y="298"/>
                        </a:lnTo>
                        <a:lnTo>
                          <a:pt x="717" y="290"/>
                        </a:lnTo>
                        <a:lnTo>
                          <a:pt x="722" y="282"/>
                        </a:lnTo>
                        <a:lnTo>
                          <a:pt x="728" y="273"/>
                        </a:lnTo>
                        <a:lnTo>
                          <a:pt x="732" y="265"/>
                        </a:lnTo>
                        <a:lnTo>
                          <a:pt x="731" y="253"/>
                        </a:lnTo>
                        <a:lnTo>
                          <a:pt x="727" y="245"/>
                        </a:lnTo>
                        <a:lnTo>
                          <a:pt x="722" y="236"/>
                        </a:lnTo>
                        <a:lnTo>
                          <a:pt x="717" y="229"/>
                        </a:lnTo>
                        <a:lnTo>
                          <a:pt x="710" y="221"/>
                        </a:lnTo>
                        <a:lnTo>
                          <a:pt x="708" y="211"/>
                        </a:lnTo>
                        <a:lnTo>
                          <a:pt x="710" y="204"/>
                        </a:lnTo>
                        <a:lnTo>
                          <a:pt x="718" y="192"/>
                        </a:lnTo>
                        <a:lnTo>
                          <a:pt x="725" y="184"/>
                        </a:lnTo>
                        <a:lnTo>
                          <a:pt x="728" y="174"/>
                        </a:lnTo>
                        <a:lnTo>
                          <a:pt x="728" y="162"/>
                        </a:lnTo>
                        <a:lnTo>
                          <a:pt x="724" y="150"/>
                        </a:lnTo>
                        <a:lnTo>
                          <a:pt x="717" y="141"/>
                        </a:lnTo>
                        <a:lnTo>
                          <a:pt x="714" y="135"/>
                        </a:lnTo>
                        <a:lnTo>
                          <a:pt x="710" y="124"/>
                        </a:lnTo>
                        <a:lnTo>
                          <a:pt x="712" y="114"/>
                        </a:lnTo>
                        <a:lnTo>
                          <a:pt x="718" y="104"/>
                        </a:lnTo>
                        <a:lnTo>
                          <a:pt x="722" y="98"/>
                        </a:lnTo>
                        <a:lnTo>
                          <a:pt x="728" y="91"/>
                        </a:lnTo>
                        <a:lnTo>
                          <a:pt x="731" y="81"/>
                        </a:lnTo>
                        <a:lnTo>
                          <a:pt x="732" y="71"/>
                        </a:lnTo>
                        <a:lnTo>
                          <a:pt x="730" y="64"/>
                        </a:lnTo>
                        <a:lnTo>
                          <a:pt x="724" y="54"/>
                        </a:lnTo>
                        <a:lnTo>
                          <a:pt x="718" y="46"/>
                        </a:lnTo>
                        <a:lnTo>
                          <a:pt x="714" y="34"/>
                        </a:lnTo>
                        <a:lnTo>
                          <a:pt x="714" y="23"/>
                        </a:lnTo>
                        <a:lnTo>
                          <a:pt x="717" y="15"/>
                        </a:lnTo>
                        <a:lnTo>
                          <a:pt x="715" y="0"/>
                        </a:lnTo>
                        <a:lnTo>
                          <a:pt x="21" y="0"/>
                        </a:lnTo>
                        <a:close/>
                      </a:path>
                    </a:pathLst>
                  </a:custGeom>
                  <a:solidFill>
                    <a:srgbClr val="FFC080"/>
                  </a:solidFill>
                  <a:ln w="9525">
                    <a:noFill/>
                    <a:round/>
                    <a:headEnd/>
                    <a:tailEnd/>
                  </a:ln>
                </p:spPr>
                <p:txBody>
                  <a:bodyPr/>
                  <a:lstStyle/>
                  <a:p>
                    <a:endParaRPr lang="es-ES"/>
                  </a:p>
                </p:txBody>
              </p:sp>
              <p:sp>
                <p:nvSpPr>
                  <p:cNvPr id="77838" name="Freeform 14"/>
                  <p:cNvSpPr>
                    <a:spLocks/>
                  </p:cNvSpPr>
                  <p:nvPr/>
                </p:nvSpPr>
                <p:spPr bwMode="auto">
                  <a:xfrm>
                    <a:off x="4123" y="2003"/>
                    <a:ext cx="18" cy="16"/>
                  </a:xfrm>
                  <a:custGeom>
                    <a:avLst/>
                    <a:gdLst/>
                    <a:ahLst/>
                    <a:cxnLst>
                      <a:cxn ang="0">
                        <a:pos x="5" y="0"/>
                      </a:cxn>
                      <a:cxn ang="0">
                        <a:pos x="10" y="10"/>
                      </a:cxn>
                      <a:cxn ang="0">
                        <a:pos x="19" y="21"/>
                      </a:cxn>
                      <a:cxn ang="0">
                        <a:pos x="35" y="35"/>
                      </a:cxn>
                      <a:cxn ang="0">
                        <a:pos x="54" y="46"/>
                      </a:cxn>
                      <a:cxn ang="0">
                        <a:pos x="73" y="53"/>
                      </a:cxn>
                      <a:cxn ang="0">
                        <a:pos x="91" y="58"/>
                      </a:cxn>
                      <a:cxn ang="0">
                        <a:pos x="83" y="71"/>
                      </a:cxn>
                      <a:cxn ang="0">
                        <a:pos x="60" y="68"/>
                      </a:cxn>
                      <a:cxn ang="0">
                        <a:pos x="35" y="70"/>
                      </a:cxn>
                      <a:cxn ang="0">
                        <a:pos x="19" y="80"/>
                      </a:cxn>
                      <a:cxn ang="0">
                        <a:pos x="23" y="71"/>
                      </a:cxn>
                      <a:cxn ang="0">
                        <a:pos x="22" y="63"/>
                      </a:cxn>
                      <a:cxn ang="0">
                        <a:pos x="16" y="50"/>
                      </a:cxn>
                      <a:cxn ang="0">
                        <a:pos x="9" y="40"/>
                      </a:cxn>
                      <a:cxn ang="0">
                        <a:pos x="2" y="27"/>
                      </a:cxn>
                      <a:cxn ang="0">
                        <a:pos x="0" y="14"/>
                      </a:cxn>
                      <a:cxn ang="0">
                        <a:pos x="5" y="0"/>
                      </a:cxn>
                    </a:cxnLst>
                    <a:rect l="0" t="0" r="r" b="b"/>
                    <a:pathLst>
                      <a:path w="91" h="80">
                        <a:moveTo>
                          <a:pt x="5" y="0"/>
                        </a:moveTo>
                        <a:lnTo>
                          <a:pt x="10" y="10"/>
                        </a:lnTo>
                        <a:lnTo>
                          <a:pt x="19" y="21"/>
                        </a:lnTo>
                        <a:lnTo>
                          <a:pt x="35" y="35"/>
                        </a:lnTo>
                        <a:lnTo>
                          <a:pt x="54" y="46"/>
                        </a:lnTo>
                        <a:lnTo>
                          <a:pt x="73" y="53"/>
                        </a:lnTo>
                        <a:lnTo>
                          <a:pt x="91" y="58"/>
                        </a:lnTo>
                        <a:lnTo>
                          <a:pt x="83" y="71"/>
                        </a:lnTo>
                        <a:lnTo>
                          <a:pt x="60" y="68"/>
                        </a:lnTo>
                        <a:lnTo>
                          <a:pt x="35" y="70"/>
                        </a:lnTo>
                        <a:lnTo>
                          <a:pt x="19" y="80"/>
                        </a:lnTo>
                        <a:lnTo>
                          <a:pt x="23" y="71"/>
                        </a:lnTo>
                        <a:lnTo>
                          <a:pt x="22" y="63"/>
                        </a:lnTo>
                        <a:lnTo>
                          <a:pt x="16" y="50"/>
                        </a:lnTo>
                        <a:lnTo>
                          <a:pt x="9" y="40"/>
                        </a:lnTo>
                        <a:lnTo>
                          <a:pt x="2" y="27"/>
                        </a:lnTo>
                        <a:lnTo>
                          <a:pt x="0" y="14"/>
                        </a:lnTo>
                        <a:lnTo>
                          <a:pt x="5" y="0"/>
                        </a:lnTo>
                        <a:close/>
                      </a:path>
                    </a:pathLst>
                  </a:custGeom>
                  <a:solidFill>
                    <a:srgbClr val="FFA040"/>
                  </a:solidFill>
                  <a:ln w="9525">
                    <a:noFill/>
                    <a:round/>
                    <a:headEnd/>
                    <a:tailEnd/>
                  </a:ln>
                </p:spPr>
                <p:txBody>
                  <a:bodyPr/>
                  <a:lstStyle/>
                  <a:p>
                    <a:endParaRPr lang="es-ES"/>
                  </a:p>
                </p:txBody>
              </p:sp>
              <p:sp>
                <p:nvSpPr>
                  <p:cNvPr id="77839" name="Freeform 15"/>
                  <p:cNvSpPr>
                    <a:spLocks/>
                  </p:cNvSpPr>
                  <p:nvPr/>
                </p:nvSpPr>
                <p:spPr bwMode="auto">
                  <a:xfrm>
                    <a:off x="4123" y="2022"/>
                    <a:ext cx="24" cy="14"/>
                  </a:xfrm>
                  <a:custGeom>
                    <a:avLst/>
                    <a:gdLst/>
                    <a:ahLst/>
                    <a:cxnLst>
                      <a:cxn ang="0">
                        <a:pos x="0" y="9"/>
                      </a:cxn>
                      <a:cxn ang="0">
                        <a:pos x="3" y="0"/>
                      </a:cxn>
                      <a:cxn ang="0">
                        <a:pos x="7" y="9"/>
                      </a:cxn>
                      <a:cxn ang="0">
                        <a:pos x="16" y="13"/>
                      </a:cxn>
                      <a:cxn ang="0">
                        <a:pos x="33" y="20"/>
                      </a:cxn>
                      <a:cxn ang="0">
                        <a:pos x="51" y="26"/>
                      </a:cxn>
                      <a:cxn ang="0">
                        <a:pos x="78" y="31"/>
                      </a:cxn>
                      <a:cxn ang="0">
                        <a:pos x="110" y="36"/>
                      </a:cxn>
                      <a:cxn ang="0">
                        <a:pos x="119" y="64"/>
                      </a:cxn>
                      <a:cxn ang="0">
                        <a:pos x="84" y="56"/>
                      </a:cxn>
                      <a:cxn ang="0">
                        <a:pos x="57" y="53"/>
                      </a:cxn>
                      <a:cxn ang="0">
                        <a:pos x="35" y="57"/>
                      </a:cxn>
                      <a:cxn ang="0">
                        <a:pos x="20" y="68"/>
                      </a:cxn>
                      <a:cxn ang="0">
                        <a:pos x="20" y="59"/>
                      </a:cxn>
                      <a:cxn ang="0">
                        <a:pos x="20" y="51"/>
                      </a:cxn>
                      <a:cxn ang="0">
                        <a:pos x="16" y="42"/>
                      </a:cxn>
                      <a:cxn ang="0">
                        <a:pos x="7" y="30"/>
                      </a:cxn>
                      <a:cxn ang="0">
                        <a:pos x="0" y="19"/>
                      </a:cxn>
                      <a:cxn ang="0">
                        <a:pos x="0" y="9"/>
                      </a:cxn>
                    </a:cxnLst>
                    <a:rect l="0" t="0" r="r" b="b"/>
                    <a:pathLst>
                      <a:path w="119" h="68">
                        <a:moveTo>
                          <a:pt x="0" y="9"/>
                        </a:moveTo>
                        <a:lnTo>
                          <a:pt x="3" y="0"/>
                        </a:lnTo>
                        <a:lnTo>
                          <a:pt x="7" y="9"/>
                        </a:lnTo>
                        <a:lnTo>
                          <a:pt x="16" y="13"/>
                        </a:lnTo>
                        <a:lnTo>
                          <a:pt x="33" y="20"/>
                        </a:lnTo>
                        <a:lnTo>
                          <a:pt x="51" y="26"/>
                        </a:lnTo>
                        <a:lnTo>
                          <a:pt x="78" y="31"/>
                        </a:lnTo>
                        <a:lnTo>
                          <a:pt x="110" y="36"/>
                        </a:lnTo>
                        <a:lnTo>
                          <a:pt x="119" y="64"/>
                        </a:lnTo>
                        <a:lnTo>
                          <a:pt x="84" y="56"/>
                        </a:lnTo>
                        <a:lnTo>
                          <a:pt x="57" y="53"/>
                        </a:lnTo>
                        <a:lnTo>
                          <a:pt x="35" y="57"/>
                        </a:lnTo>
                        <a:lnTo>
                          <a:pt x="20" y="68"/>
                        </a:lnTo>
                        <a:lnTo>
                          <a:pt x="20" y="59"/>
                        </a:lnTo>
                        <a:lnTo>
                          <a:pt x="20" y="51"/>
                        </a:lnTo>
                        <a:lnTo>
                          <a:pt x="16" y="42"/>
                        </a:lnTo>
                        <a:lnTo>
                          <a:pt x="7" y="30"/>
                        </a:lnTo>
                        <a:lnTo>
                          <a:pt x="0" y="19"/>
                        </a:lnTo>
                        <a:lnTo>
                          <a:pt x="0" y="9"/>
                        </a:lnTo>
                        <a:close/>
                      </a:path>
                    </a:pathLst>
                  </a:custGeom>
                  <a:solidFill>
                    <a:srgbClr val="FFA040"/>
                  </a:solidFill>
                  <a:ln w="9525">
                    <a:noFill/>
                    <a:round/>
                    <a:headEnd/>
                    <a:tailEnd/>
                  </a:ln>
                </p:spPr>
                <p:txBody>
                  <a:bodyPr/>
                  <a:lstStyle/>
                  <a:p>
                    <a:endParaRPr lang="es-ES"/>
                  </a:p>
                </p:txBody>
              </p:sp>
              <p:sp>
                <p:nvSpPr>
                  <p:cNvPr id="77840" name="Freeform 16"/>
                  <p:cNvSpPr>
                    <a:spLocks/>
                  </p:cNvSpPr>
                  <p:nvPr/>
                </p:nvSpPr>
                <p:spPr bwMode="auto">
                  <a:xfrm>
                    <a:off x="4122" y="2039"/>
                    <a:ext cx="28" cy="17"/>
                  </a:xfrm>
                  <a:custGeom>
                    <a:avLst/>
                    <a:gdLst/>
                    <a:ahLst/>
                    <a:cxnLst>
                      <a:cxn ang="0">
                        <a:pos x="2" y="11"/>
                      </a:cxn>
                      <a:cxn ang="0">
                        <a:pos x="9" y="0"/>
                      </a:cxn>
                      <a:cxn ang="0">
                        <a:pos x="17" y="14"/>
                      </a:cxn>
                      <a:cxn ang="0">
                        <a:pos x="27" y="20"/>
                      </a:cxn>
                      <a:cxn ang="0">
                        <a:pos x="37" y="28"/>
                      </a:cxn>
                      <a:cxn ang="0">
                        <a:pos x="56" y="34"/>
                      </a:cxn>
                      <a:cxn ang="0">
                        <a:pos x="78" y="40"/>
                      </a:cxn>
                      <a:cxn ang="0">
                        <a:pos x="102" y="47"/>
                      </a:cxn>
                      <a:cxn ang="0">
                        <a:pos x="134" y="58"/>
                      </a:cxn>
                      <a:cxn ang="0">
                        <a:pos x="141" y="84"/>
                      </a:cxn>
                      <a:cxn ang="0">
                        <a:pos x="107" y="71"/>
                      </a:cxn>
                      <a:cxn ang="0">
                        <a:pos x="83" y="61"/>
                      </a:cxn>
                      <a:cxn ang="0">
                        <a:pos x="63" y="58"/>
                      </a:cxn>
                      <a:cxn ang="0">
                        <a:pos x="48" y="58"/>
                      </a:cxn>
                      <a:cxn ang="0">
                        <a:pos x="39" y="64"/>
                      </a:cxn>
                      <a:cxn ang="0">
                        <a:pos x="30" y="74"/>
                      </a:cxn>
                      <a:cxn ang="0">
                        <a:pos x="28" y="63"/>
                      </a:cxn>
                      <a:cxn ang="0">
                        <a:pos x="17" y="47"/>
                      </a:cxn>
                      <a:cxn ang="0">
                        <a:pos x="9" y="37"/>
                      </a:cxn>
                      <a:cxn ang="0">
                        <a:pos x="0" y="25"/>
                      </a:cxn>
                      <a:cxn ang="0">
                        <a:pos x="2" y="11"/>
                      </a:cxn>
                    </a:cxnLst>
                    <a:rect l="0" t="0" r="r" b="b"/>
                    <a:pathLst>
                      <a:path w="141" h="84">
                        <a:moveTo>
                          <a:pt x="2" y="11"/>
                        </a:moveTo>
                        <a:lnTo>
                          <a:pt x="9" y="0"/>
                        </a:lnTo>
                        <a:lnTo>
                          <a:pt x="17" y="14"/>
                        </a:lnTo>
                        <a:lnTo>
                          <a:pt x="27" y="20"/>
                        </a:lnTo>
                        <a:lnTo>
                          <a:pt x="37" y="28"/>
                        </a:lnTo>
                        <a:lnTo>
                          <a:pt x="56" y="34"/>
                        </a:lnTo>
                        <a:lnTo>
                          <a:pt x="78" y="40"/>
                        </a:lnTo>
                        <a:lnTo>
                          <a:pt x="102" y="47"/>
                        </a:lnTo>
                        <a:lnTo>
                          <a:pt x="134" y="58"/>
                        </a:lnTo>
                        <a:lnTo>
                          <a:pt x="141" y="84"/>
                        </a:lnTo>
                        <a:lnTo>
                          <a:pt x="107" y="71"/>
                        </a:lnTo>
                        <a:lnTo>
                          <a:pt x="83" y="61"/>
                        </a:lnTo>
                        <a:lnTo>
                          <a:pt x="63" y="58"/>
                        </a:lnTo>
                        <a:lnTo>
                          <a:pt x="48" y="58"/>
                        </a:lnTo>
                        <a:lnTo>
                          <a:pt x="39" y="64"/>
                        </a:lnTo>
                        <a:lnTo>
                          <a:pt x="30" y="74"/>
                        </a:lnTo>
                        <a:lnTo>
                          <a:pt x="28" y="63"/>
                        </a:lnTo>
                        <a:lnTo>
                          <a:pt x="17" y="47"/>
                        </a:lnTo>
                        <a:lnTo>
                          <a:pt x="9" y="37"/>
                        </a:lnTo>
                        <a:lnTo>
                          <a:pt x="0" y="25"/>
                        </a:lnTo>
                        <a:lnTo>
                          <a:pt x="2" y="11"/>
                        </a:lnTo>
                        <a:close/>
                      </a:path>
                    </a:pathLst>
                  </a:custGeom>
                  <a:solidFill>
                    <a:srgbClr val="FFA040"/>
                  </a:solidFill>
                  <a:ln w="9525">
                    <a:noFill/>
                    <a:round/>
                    <a:headEnd/>
                    <a:tailEnd/>
                  </a:ln>
                </p:spPr>
                <p:txBody>
                  <a:bodyPr/>
                  <a:lstStyle/>
                  <a:p>
                    <a:endParaRPr lang="es-ES"/>
                  </a:p>
                </p:txBody>
              </p:sp>
              <p:sp>
                <p:nvSpPr>
                  <p:cNvPr id="77841" name="Freeform 17"/>
                  <p:cNvSpPr>
                    <a:spLocks/>
                  </p:cNvSpPr>
                  <p:nvPr/>
                </p:nvSpPr>
                <p:spPr bwMode="auto">
                  <a:xfrm>
                    <a:off x="4125" y="2057"/>
                    <a:ext cx="34" cy="37"/>
                  </a:xfrm>
                  <a:custGeom>
                    <a:avLst/>
                    <a:gdLst/>
                    <a:ahLst/>
                    <a:cxnLst>
                      <a:cxn ang="0">
                        <a:pos x="1" y="29"/>
                      </a:cxn>
                      <a:cxn ang="0">
                        <a:pos x="0" y="17"/>
                      </a:cxn>
                      <a:cxn ang="0">
                        <a:pos x="0" y="10"/>
                      </a:cxn>
                      <a:cxn ang="0">
                        <a:pos x="6" y="0"/>
                      </a:cxn>
                      <a:cxn ang="0">
                        <a:pos x="18" y="14"/>
                      </a:cxn>
                      <a:cxn ang="0">
                        <a:pos x="38" y="27"/>
                      </a:cxn>
                      <a:cxn ang="0">
                        <a:pos x="58" y="36"/>
                      </a:cxn>
                      <a:cxn ang="0">
                        <a:pos x="85" y="45"/>
                      </a:cxn>
                      <a:cxn ang="0">
                        <a:pos x="125" y="53"/>
                      </a:cxn>
                      <a:cxn ang="0">
                        <a:pos x="133" y="74"/>
                      </a:cxn>
                      <a:cxn ang="0">
                        <a:pos x="112" y="68"/>
                      </a:cxn>
                      <a:cxn ang="0">
                        <a:pos x="91" y="64"/>
                      </a:cxn>
                      <a:cxn ang="0">
                        <a:pos x="81" y="67"/>
                      </a:cxn>
                      <a:cxn ang="0">
                        <a:pos x="78" y="77"/>
                      </a:cxn>
                      <a:cxn ang="0">
                        <a:pos x="84" y="91"/>
                      </a:cxn>
                      <a:cxn ang="0">
                        <a:pos x="92" y="103"/>
                      </a:cxn>
                      <a:cxn ang="0">
                        <a:pos x="109" y="123"/>
                      </a:cxn>
                      <a:cxn ang="0">
                        <a:pos x="133" y="144"/>
                      </a:cxn>
                      <a:cxn ang="0">
                        <a:pos x="167" y="168"/>
                      </a:cxn>
                      <a:cxn ang="0">
                        <a:pos x="167" y="185"/>
                      </a:cxn>
                      <a:cxn ang="0">
                        <a:pos x="152" y="176"/>
                      </a:cxn>
                      <a:cxn ang="0">
                        <a:pos x="133" y="165"/>
                      </a:cxn>
                      <a:cxn ang="0">
                        <a:pos x="106" y="144"/>
                      </a:cxn>
                      <a:cxn ang="0">
                        <a:pos x="84" y="121"/>
                      </a:cxn>
                      <a:cxn ang="0">
                        <a:pos x="64" y="103"/>
                      </a:cxn>
                      <a:cxn ang="0">
                        <a:pos x="45" y="81"/>
                      </a:cxn>
                      <a:cxn ang="0">
                        <a:pos x="28" y="63"/>
                      </a:cxn>
                      <a:cxn ang="0">
                        <a:pos x="12" y="47"/>
                      </a:cxn>
                      <a:cxn ang="0">
                        <a:pos x="1" y="29"/>
                      </a:cxn>
                    </a:cxnLst>
                    <a:rect l="0" t="0" r="r" b="b"/>
                    <a:pathLst>
                      <a:path w="167" h="185">
                        <a:moveTo>
                          <a:pt x="1" y="29"/>
                        </a:moveTo>
                        <a:lnTo>
                          <a:pt x="0" y="17"/>
                        </a:lnTo>
                        <a:lnTo>
                          <a:pt x="0" y="10"/>
                        </a:lnTo>
                        <a:lnTo>
                          <a:pt x="6" y="0"/>
                        </a:lnTo>
                        <a:lnTo>
                          <a:pt x="18" y="14"/>
                        </a:lnTo>
                        <a:lnTo>
                          <a:pt x="38" y="27"/>
                        </a:lnTo>
                        <a:lnTo>
                          <a:pt x="58" y="36"/>
                        </a:lnTo>
                        <a:lnTo>
                          <a:pt x="85" y="45"/>
                        </a:lnTo>
                        <a:lnTo>
                          <a:pt x="125" y="53"/>
                        </a:lnTo>
                        <a:lnTo>
                          <a:pt x="133" y="74"/>
                        </a:lnTo>
                        <a:lnTo>
                          <a:pt x="112" y="68"/>
                        </a:lnTo>
                        <a:lnTo>
                          <a:pt x="91" y="64"/>
                        </a:lnTo>
                        <a:lnTo>
                          <a:pt x="81" y="67"/>
                        </a:lnTo>
                        <a:lnTo>
                          <a:pt x="78" y="77"/>
                        </a:lnTo>
                        <a:lnTo>
                          <a:pt x="84" y="91"/>
                        </a:lnTo>
                        <a:lnTo>
                          <a:pt x="92" y="103"/>
                        </a:lnTo>
                        <a:lnTo>
                          <a:pt x="109" y="123"/>
                        </a:lnTo>
                        <a:lnTo>
                          <a:pt x="133" y="144"/>
                        </a:lnTo>
                        <a:lnTo>
                          <a:pt x="167" y="168"/>
                        </a:lnTo>
                        <a:lnTo>
                          <a:pt x="167" y="185"/>
                        </a:lnTo>
                        <a:lnTo>
                          <a:pt x="152" y="176"/>
                        </a:lnTo>
                        <a:lnTo>
                          <a:pt x="133" y="165"/>
                        </a:lnTo>
                        <a:lnTo>
                          <a:pt x="106" y="144"/>
                        </a:lnTo>
                        <a:lnTo>
                          <a:pt x="84" y="121"/>
                        </a:lnTo>
                        <a:lnTo>
                          <a:pt x="64" y="103"/>
                        </a:lnTo>
                        <a:lnTo>
                          <a:pt x="45" y="81"/>
                        </a:lnTo>
                        <a:lnTo>
                          <a:pt x="28" y="63"/>
                        </a:lnTo>
                        <a:lnTo>
                          <a:pt x="12" y="47"/>
                        </a:lnTo>
                        <a:lnTo>
                          <a:pt x="1" y="29"/>
                        </a:lnTo>
                        <a:close/>
                      </a:path>
                    </a:pathLst>
                  </a:custGeom>
                  <a:solidFill>
                    <a:srgbClr val="FFA040"/>
                  </a:solidFill>
                  <a:ln w="9525">
                    <a:noFill/>
                    <a:round/>
                    <a:headEnd/>
                    <a:tailEnd/>
                  </a:ln>
                </p:spPr>
                <p:txBody>
                  <a:bodyPr/>
                  <a:lstStyle/>
                  <a:p>
                    <a:endParaRPr lang="es-ES"/>
                  </a:p>
                </p:txBody>
              </p:sp>
              <p:sp>
                <p:nvSpPr>
                  <p:cNvPr id="77842" name="Freeform 18"/>
                  <p:cNvSpPr>
                    <a:spLocks/>
                  </p:cNvSpPr>
                  <p:nvPr/>
                </p:nvSpPr>
                <p:spPr bwMode="auto">
                  <a:xfrm>
                    <a:off x="4126" y="1991"/>
                    <a:ext cx="14" cy="11"/>
                  </a:xfrm>
                  <a:custGeom>
                    <a:avLst/>
                    <a:gdLst/>
                    <a:ahLst/>
                    <a:cxnLst>
                      <a:cxn ang="0">
                        <a:pos x="0" y="0"/>
                      </a:cxn>
                      <a:cxn ang="0">
                        <a:pos x="9" y="9"/>
                      </a:cxn>
                      <a:cxn ang="0">
                        <a:pos x="20" y="17"/>
                      </a:cxn>
                      <a:cxn ang="0">
                        <a:pos x="34" y="27"/>
                      </a:cxn>
                      <a:cxn ang="0">
                        <a:pos x="48" y="36"/>
                      </a:cxn>
                      <a:cxn ang="0">
                        <a:pos x="62" y="43"/>
                      </a:cxn>
                      <a:cxn ang="0">
                        <a:pos x="69" y="50"/>
                      </a:cxn>
                      <a:cxn ang="0">
                        <a:pos x="53" y="56"/>
                      </a:cxn>
                      <a:cxn ang="0">
                        <a:pos x="34" y="50"/>
                      </a:cxn>
                      <a:cxn ang="0">
                        <a:pos x="15" y="42"/>
                      </a:cxn>
                      <a:cxn ang="0">
                        <a:pos x="0" y="34"/>
                      </a:cxn>
                      <a:cxn ang="0">
                        <a:pos x="1" y="27"/>
                      </a:cxn>
                      <a:cxn ang="0">
                        <a:pos x="3" y="14"/>
                      </a:cxn>
                      <a:cxn ang="0">
                        <a:pos x="0" y="0"/>
                      </a:cxn>
                    </a:cxnLst>
                    <a:rect l="0" t="0" r="r" b="b"/>
                    <a:pathLst>
                      <a:path w="69" h="56">
                        <a:moveTo>
                          <a:pt x="0" y="0"/>
                        </a:moveTo>
                        <a:lnTo>
                          <a:pt x="9" y="9"/>
                        </a:lnTo>
                        <a:lnTo>
                          <a:pt x="20" y="17"/>
                        </a:lnTo>
                        <a:lnTo>
                          <a:pt x="34" y="27"/>
                        </a:lnTo>
                        <a:lnTo>
                          <a:pt x="48" y="36"/>
                        </a:lnTo>
                        <a:lnTo>
                          <a:pt x="62" y="43"/>
                        </a:lnTo>
                        <a:lnTo>
                          <a:pt x="69" y="50"/>
                        </a:lnTo>
                        <a:lnTo>
                          <a:pt x="53" y="56"/>
                        </a:lnTo>
                        <a:lnTo>
                          <a:pt x="34" y="50"/>
                        </a:lnTo>
                        <a:lnTo>
                          <a:pt x="15" y="42"/>
                        </a:lnTo>
                        <a:lnTo>
                          <a:pt x="0" y="34"/>
                        </a:lnTo>
                        <a:lnTo>
                          <a:pt x="1" y="27"/>
                        </a:lnTo>
                        <a:lnTo>
                          <a:pt x="3" y="14"/>
                        </a:lnTo>
                        <a:lnTo>
                          <a:pt x="0" y="0"/>
                        </a:lnTo>
                        <a:close/>
                      </a:path>
                    </a:pathLst>
                  </a:custGeom>
                  <a:solidFill>
                    <a:srgbClr val="FFA040"/>
                  </a:solidFill>
                  <a:ln w="9525">
                    <a:noFill/>
                    <a:round/>
                    <a:headEnd/>
                    <a:tailEnd/>
                  </a:ln>
                </p:spPr>
                <p:txBody>
                  <a:bodyPr/>
                  <a:lstStyle/>
                  <a:p>
                    <a:endParaRPr lang="es-ES"/>
                  </a:p>
                </p:txBody>
              </p:sp>
              <p:sp>
                <p:nvSpPr>
                  <p:cNvPr id="77843" name="Freeform 19"/>
                  <p:cNvSpPr>
                    <a:spLocks/>
                  </p:cNvSpPr>
                  <p:nvPr/>
                </p:nvSpPr>
                <p:spPr bwMode="auto">
                  <a:xfrm>
                    <a:off x="4151" y="1989"/>
                    <a:ext cx="117" cy="110"/>
                  </a:xfrm>
                  <a:custGeom>
                    <a:avLst/>
                    <a:gdLst/>
                    <a:ahLst/>
                    <a:cxnLst>
                      <a:cxn ang="0">
                        <a:pos x="280" y="127"/>
                      </a:cxn>
                      <a:cxn ang="0">
                        <a:pos x="234" y="144"/>
                      </a:cxn>
                      <a:cxn ang="0">
                        <a:pos x="140" y="160"/>
                      </a:cxn>
                      <a:cxn ang="0">
                        <a:pos x="0" y="167"/>
                      </a:cxn>
                      <a:cxn ang="0">
                        <a:pos x="164" y="195"/>
                      </a:cxn>
                      <a:cxn ang="0">
                        <a:pos x="349" y="180"/>
                      </a:cxn>
                      <a:cxn ang="0">
                        <a:pos x="479" y="141"/>
                      </a:cxn>
                      <a:cxn ang="0">
                        <a:pos x="519" y="135"/>
                      </a:cxn>
                      <a:cxn ang="0">
                        <a:pos x="502" y="166"/>
                      </a:cxn>
                      <a:cxn ang="0">
                        <a:pos x="409" y="210"/>
                      </a:cxn>
                      <a:cxn ang="0">
                        <a:pos x="244" y="246"/>
                      </a:cxn>
                      <a:cxn ang="0">
                        <a:pos x="142" y="282"/>
                      </a:cxn>
                      <a:cxn ang="0">
                        <a:pos x="330" y="277"/>
                      </a:cxn>
                      <a:cxn ang="0">
                        <a:pos x="454" y="246"/>
                      </a:cxn>
                      <a:cxn ang="0">
                        <a:pos x="529" y="221"/>
                      </a:cxn>
                      <a:cxn ang="0">
                        <a:pos x="530" y="239"/>
                      </a:cxn>
                      <a:cxn ang="0">
                        <a:pos x="468" y="283"/>
                      </a:cxn>
                      <a:cxn ang="0">
                        <a:pos x="352" y="326"/>
                      </a:cxn>
                      <a:cxn ang="0">
                        <a:pos x="191" y="355"/>
                      </a:cxn>
                      <a:cxn ang="0">
                        <a:pos x="245" y="373"/>
                      </a:cxn>
                      <a:cxn ang="0">
                        <a:pos x="386" y="367"/>
                      </a:cxn>
                      <a:cxn ang="0">
                        <a:pos x="505" y="330"/>
                      </a:cxn>
                      <a:cxn ang="0">
                        <a:pos x="515" y="343"/>
                      </a:cxn>
                      <a:cxn ang="0">
                        <a:pos x="481" y="379"/>
                      </a:cxn>
                      <a:cxn ang="0">
                        <a:pos x="393" y="417"/>
                      </a:cxn>
                      <a:cxn ang="0">
                        <a:pos x="289" y="434"/>
                      </a:cxn>
                      <a:cxn ang="0">
                        <a:pos x="133" y="437"/>
                      </a:cxn>
                      <a:cxn ang="0">
                        <a:pos x="242" y="463"/>
                      </a:cxn>
                      <a:cxn ang="0">
                        <a:pos x="342" y="464"/>
                      </a:cxn>
                      <a:cxn ang="0">
                        <a:pos x="434" y="449"/>
                      </a:cxn>
                      <a:cxn ang="0">
                        <a:pos x="472" y="451"/>
                      </a:cxn>
                      <a:cxn ang="0">
                        <a:pos x="450" y="478"/>
                      </a:cxn>
                      <a:cxn ang="0">
                        <a:pos x="397" y="498"/>
                      </a:cxn>
                      <a:cxn ang="0">
                        <a:pos x="203" y="519"/>
                      </a:cxn>
                      <a:cxn ang="0">
                        <a:pos x="363" y="530"/>
                      </a:cxn>
                      <a:cxn ang="0">
                        <a:pos x="374" y="549"/>
                      </a:cxn>
                      <a:cxn ang="0">
                        <a:pos x="435" y="531"/>
                      </a:cxn>
                      <a:cxn ang="0">
                        <a:pos x="479" y="496"/>
                      </a:cxn>
                      <a:cxn ang="0">
                        <a:pos x="569" y="362"/>
                      </a:cxn>
                      <a:cxn ang="0">
                        <a:pos x="573" y="335"/>
                      </a:cxn>
                      <a:cxn ang="0">
                        <a:pos x="560" y="309"/>
                      </a:cxn>
                      <a:cxn ang="0">
                        <a:pos x="572" y="283"/>
                      </a:cxn>
                      <a:cxn ang="0">
                        <a:pos x="587" y="258"/>
                      </a:cxn>
                      <a:cxn ang="0">
                        <a:pos x="577" y="229"/>
                      </a:cxn>
                      <a:cxn ang="0">
                        <a:pos x="563" y="204"/>
                      </a:cxn>
                      <a:cxn ang="0">
                        <a:pos x="580" y="177"/>
                      </a:cxn>
                      <a:cxn ang="0">
                        <a:pos x="579" y="143"/>
                      </a:cxn>
                      <a:cxn ang="0">
                        <a:pos x="565" y="117"/>
                      </a:cxn>
                      <a:cxn ang="0">
                        <a:pos x="577" y="91"/>
                      </a:cxn>
                      <a:cxn ang="0">
                        <a:pos x="587" y="64"/>
                      </a:cxn>
                      <a:cxn ang="0">
                        <a:pos x="573" y="39"/>
                      </a:cxn>
                      <a:cxn ang="0">
                        <a:pos x="509" y="40"/>
                      </a:cxn>
                      <a:cxn ang="0">
                        <a:pos x="381" y="84"/>
                      </a:cxn>
                      <a:cxn ang="0">
                        <a:pos x="236" y="108"/>
                      </a:cxn>
                    </a:cxnLst>
                    <a:rect l="0" t="0" r="r" b="b"/>
                    <a:pathLst>
                      <a:path w="587" h="551">
                        <a:moveTo>
                          <a:pt x="236" y="108"/>
                        </a:moveTo>
                        <a:lnTo>
                          <a:pt x="150" y="114"/>
                        </a:lnTo>
                        <a:lnTo>
                          <a:pt x="280" y="127"/>
                        </a:lnTo>
                        <a:lnTo>
                          <a:pt x="271" y="133"/>
                        </a:lnTo>
                        <a:lnTo>
                          <a:pt x="255" y="138"/>
                        </a:lnTo>
                        <a:lnTo>
                          <a:pt x="234" y="144"/>
                        </a:lnTo>
                        <a:lnTo>
                          <a:pt x="207" y="152"/>
                        </a:lnTo>
                        <a:lnTo>
                          <a:pt x="178" y="157"/>
                        </a:lnTo>
                        <a:lnTo>
                          <a:pt x="140" y="160"/>
                        </a:lnTo>
                        <a:lnTo>
                          <a:pt x="96" y="164"/>
                        </a:lnTo>
                        <a:lnTo>
                          <a:pt x="49" y="167"/>
                        </a:lnTo>
                        <a:lnTo>
                          <a:pt x="0" y="167"/>
                        </a:lnTo>
                        <a:lnTo>
                          <a:pt x="76" y="185"/>
                        </a:lnTo>
                        <a:lnTo>
                          <a:pt x="123" y="195"/>
                        </a:lnTo>
                        <a:lnTo>
                          <a:pt x="164" y="195"/>
                        </a:lnTo>
                        <a:lnTo>
                          <a:pt x="215" y="195"/>
                        </a:lnTo>
                        <a:lnTo>
                          <a:pt x="288" y="188"/>
                        </a:lnTo>
                        <a:lnTo>
                          <a:pt x="349" y="180"/>
                        </a:lnTo>
                        <a:lnTo>
                          <a:pt x="400" y="167"/>
                        </a:lnTo>
                        <a:lnTo>
                          <a:pt x="454" y="151"/>
                        </a:lnTo>
                        <a:lnTo>
                          <a:pt x="479" y="141"/>
                        </a:lnTo>
                        <a:lnTo>
                          <a:pt x="502" y="134"/>
                        </a:lnTo>
                        <a:lnTo>
                          <a:pt x="513" y="131"/>
                        </a:lnTo>
                        <a:lnTo>
                          <a:pt x="519" y="135"/>
                        </a:lnTo>
                        <a:lnTo>
                          <a:pt x="519" y="144"/>
                        </a:lnTo>
                        <a:lnTo>
                          <a:pt x="515" y="155"/>
                        </a:lnTo>
                        <a:lnTo>
                          <a:pt x="502" y="166"/>
                        </a:lnTo>
                        <a:lnTo>
                          <a:pt x="479" y="181"/>
                        </a:lnTo>
                        <a:lnTo>
                          <a:pt x="447" y="195"/>
                        </a:lnTo>
                        <a:lnTo>
                          <a:pt x="409" y="210"/>
                        </a:lnTo>
                        <a:lnTo>
                          <a:pt x="359" y="225"/>
                        </a:lnTo>
                        <a:lnTo>
                          <a:pt x="302" y="238"/>
                        </a:lnTo>
                        <a:lnTo>
                          <a:pt x="244" y="246"/>
                        </a:lnTo>
                        <a:lnTo>
                          <a:pt x="183" y="255"/>
                        </a:lnTo>
                        <a:lnTo>
                          <a:pt x="76" y="266"/>
                        </a:lnTo>
                        <a:lnTo>
                          <a:pt x="142" y="282"/>
                        </a:lnTo>
                        <a:lnTo>
                          <a:pt x="195" y="288"/>
                        </a:lnTo>
                        <a:lnTo>
                          <a:pt x="262" y="286"/>
                        </a:lnTo>
                        <a:lnTo>
                          <a:pt x="330" y="277"/>
                        </a:lnTo>
                        <a:lnTo>
                          <a:pt x="380" y="266"/>
                        </a:lnTo>
                        <a:lnTo>
                          <a:pt x="421" y="255"/>
                        </a:lnTo>
                        <a:lnTo>
                          <a:pt x="454" y="246"/>
                        </a:lnTo>
                        <a:lnTo>
                          <a:pt x="489" y="234"/>
                        </a:lnTo>
                        <a:lnTo>
                          <a:pt x="516" y="224"/>
                        </a:lnTo>
                        <a:lnTo>
                          <a:pt x="529" y="221"/>
                        </a:lnTo>
                        <a:lnTo>
                          <a:pt x="536" y="221"/>
                        </a:lnTo>
                        <a:lnTo>
                          <a:pt x="535" y="229"/>
                        </a:lnTo>
                        <a:lnTo>
                          <a:pt x="530" y="239"/>
                        </a:lnTo>
                        <a:lnTo>
                          <a:pt x="519" y="251"/>
                        </a:lnTo>
                        <a:lnTo>
                          <a:pt x="495" y="268"/>
                        </a:lnTo>
                        <a:lnTo>
                          <a:pt x="468" y="283"/>
                        </a:lnTo>
                        <a:lnTo>
                          <a:pt x="438" y="296"/>
                        </a:lnTo>
                        <a:lnTo>
                          <a:pt x="398" y="312"/>
                        </a:lnTo>
                        <a:lnTo>
                          <a:pt x="352" y="326"/>
                        </a:lnTo>
                        <a:lnTo>
                          <a:pt x="283" y="340"/>
                        </a:lnTo>
                        <a:lnTo>
                          <a:pt x="236" y="350"/>
                        </a:lnTo>
                        <a:lnTo>
                          <a:pt x="191" y="355"/>
                        </a:lnTo>
                        <a:lnTo>
                          <a:pt x="123" y="359"/>
                        </a:lnTo>
                        <a:lnTo>
                          <a:pt x="192" y="369"/>
                        </a:lnTo>
                        <a:lnTo>
                          <a:pt x="245" y="373"/>
                        </a:lnTo>
                        <a:lnTo>
                          <a:pt x="289" y="374"/>
                        </a:lnTo>
                        <a:lnTo>
                          <a:pt x="339" y="373"/>
                        </a:lnTo>
                        <a:lnTo>
                          <a:pt x="386" y="367"/>
                        </a:lnTo>
                        <a:lnTo>
                          <a:pt x="425" y="357"/>
                        </a:lnTo>
                        <a:lnTo>
                          <a:pt x="456" y="347"/>
                        </a:lnTo>
                        <a:lnTo>
                          <a:pt x="505" y="330"/>
                        </a:lnTo>
                        <a:lnTo>
                          <a:pt x="511" y="330"/>
                        </a:lnTo>
                        <a:lnTo>
                          <a:pt x="516" y="333"/>
                        </a:lnTo>
                        <a:lnTo>
                          <a:pt x="515" y="343"/>
                        </a:lnTo>
                        <a:lnTo>
                          <a:pt x="509" y="355"/>
                        </a:lnTo>
                        <a:lnTo>
                          <a:pt x="497" y="367"/>
                        </a:lnTo>
                        <a:lnTo>
                          <a:pt x="481" y="379"/>
                        </a:lnTo>
                        <a:lnTo>
                          <a:pt x="451" y="394"/>
                        </a:lnTo>
                        <a:lnTo>
                          <a:pt x="421" y="407"/>
                        </a:lnTo>
                        <a:lnTo>
                          <a:pt x="393" y="417"/>
                        </a:lnTo>
                        <a:lnTo>
                          <a:pt x="359" y="424"/>
                        </a:lnTo>
                        <a:lnTo>
                          <a:pt x="329" y="429"/>
                        </a:lnTo>
                        <a:lnTo>
                          <a:pt x="289" y="434"/>
                        </a:lnTo>
                        <a:lnTo>
                          <a:pt x="245" y="436"/>
                        </a:lnTo>
                        <a:lnTo>
                          <a:pt x="201" y="437"/>
                        </a:lnTo>
                        <a:lnTo>
                          <a:pt x="133" y="437"/>
                        </a:lnTo>
                        <a:lnTo>
                          <a:pt x="170" y="449"/>
                        </a:lnTo>
                        <a:lnTo>
                          <a:pt x="203" y="458"/>
                        </a:lnTo>
                        <a:lnTo>
                          <a:pt x="242" y="463"/>
                        </a:lnTo>
                        <a:lnTo>
                          <a:pt x="274" y="464"/>
                        </a:lnTo>
                        <a:lnTo>
                          <a:pt x="308" y="466"/>
                        </a:lnTo>
                        <a:lnTo>
                          <a:pt x="342" y="464"/>
                        </a:lnTo>
                        <a:lnTo>
                          <a:pt x="371" y="463"/>
                        </a:lnTo>
                        <a:lnTo>
                          <a:pt x="397" y="458"/>
                        </a:lnTo>
                        <a:lnTo>
                          <a:pt x="434" y="449"/>
                        </a:lnTo>
                        <a:lnTo>
                          <a:pt x="461" y="443"/>
                        </a:lnTo>
                        <a:lnTo>
                          <a:pt x="471" y="444"/>
                        </a:lnTo>
                        <a:lnTo>
                          <a:pt x="472" y="451"/>
                        </a:lnTo>
                        <a:lnTo>
                          <a:pt x="469" y="460"/>
                        </a:lnTo>
                        <a:lnTo>
                          <a:pt x="462" y="468"/>
                        </a:lnTo>
                        <a:lnTo>
                          <a:pt x="450" y="478"/>
                        </a:lnTo>
                        <a:lnTo>
                          <a:pt x="437" y="484"/>
                        </a:lnTo>
                        <a:lnTo>
                          <a:pt x="421" y="491"/>
                        </a:lnTo>
                        <a:lnTo>
                          <a:pt x="397" y="498"/>
                        </a:lnTo>
                        <a:lnTo>
                          <a:pt x="347" y="505"/>
                        </a:lnTo>
                        <a:lnTo>
                          <a:pt x="298" y="511"/>
                        </a:lnTo>
                        <a:lnTo>
                          <a:pt x="203" y="519"/>
                        </a:lnTo>
                        <a:lnTo>
                          <a:pt x="327" y="525"/>
                        </a:lnTo>
                        <a:lnTo>
                          <a:pt x="352" y="525"/>
                        </a:lnTo>
                        <a:lnTo>
                          <a:pt x="363" y="530"/>
                        </a:lnTo>
                        <a:lnTo>
                          <a:pt x="370" y="535"/>
                        </a:lnTo>
                        <a:lnTo>
                          <a:pt x="368" y="545"/>
                        </a:lnTo>
                        <a:lnTo>
                          <a:pt x="374" y="549"/>
                        </a:lnTo>
                        <a:lnTo>
                          <a:pt x="390" y="551"/>
                        </a:lnTo>
                        <a:lnTo>
                          <a:pt x="414" y="542"/>
                        </a:lnTo>
                        <a:lnTo>
                          <a:pt x="435" y="531"/>
                        </a:lnTo>
                        <a:lnTo>
                          <a:pt x="451" y="521"/>
                        </a:lnTo>
                        <a:lnTo>
                          <a:pt x="465" y="511"/>
                        </a:lnTo>
                        <a:lnTo>
                          <a:pt x="479" y="496"/>
                        </a:lnTo>
                        <a:lnTo>
                          <a:pt x="523" y="438"/>
                        </a:lnTo>
                        <a:lnTo>
                          <a:pt x="556" y="388"/>
                        </a:lnTo>
                        <a:lnTo>
                          <a:pt x="569" y="362"/>
                        </a:lnTo>
                        <a:lnTo>
                          <a:pt x="572" y="352"/>
                        </a:lnTo>
                        <a:lnTo>
                          <a:pt x="573" y="343"/>
                        </a:lnTo>
                        <a:lnTo>
                          <a:pt x="573" y="335"/>
                        </a:lnTo>
                        <a:lnTo>
                          <a:pt x="567" y="325"/>
                        </a:lnTo>
                        <a:lnTo>
                          <a:pt x="562" y="318"/>
                        </a:lnTo>
                        <a:lnTo>
                          <a:pt x="560" y="309"/>
                        </a:lnTo>
                        <a:lnTo>
                          <a:pt x="562" y="298"/>
                        </a:lnTo>
                        <a:lnTo>
                          <a:pt x="567" y="291"/>
                        </a:lnTo>
                        <a:lnTo>
                          <a:pt x="572" y="283"/>
                        </a:lnTo>
                        <a:lnTo>
                          <a:pt x="577" y="275"/>
                        </a:lnTo>
                        <a:lnTo>
                          <a:pt x="583" y="266"/>
                        </a:lnTo>
                        <a:lnTo>
                          <a:pt x="587" y="258"/>
                        </a:lnTo>
                        <a:lnTo>
                          <a:pt x="586" y="246"/>
                        </a:lnTo>
                        <a:lnTo>
                          <a:pt x="582" y="238"/>
                        </a:lnTo>
                        <a:lnTo>
                          <a:pt x="577" y="229"/>
                        </a:lnTo>
                        <a:lnTo>
                          <a:pt x="572" y="222"/>
                        </a:lnTo>
                        <a:lnTo>
                          <a:pt x="565" y="214"/>
                        </a:lnTo>
                        <a:lnTo>
                          <a:pt x="563" y="204"/>
                        </a:lnTo>
                        <a:lnTo>
                          <a:pt x="565" y="197"/>
                        </a:lnTo>
                        <a:lnTo>
                          <a:pt x="573" y="185"/>
                        </a:lnTo>
                        <a:lnTo>
                          <a:pt x="580" y="177"/>
                        </a:lnTo>
                        <a:lnTo>
                          <a:pt x="583" y="167"/>
                        </a:lnTo>
                        <a:lnTo>
                          <a:pt x="583" y="155"/>
                        </a:lnTo>
                        <a:lnTo>
                          <a:pt x="579" y="143"/>
                        </a:lnTo>
                        <a:lnTo>
                          <a:pt x="572" y="134"/>
                        </a:lnTo>
                        <a:lnTo>
                          <a:pt x="569" y="128"/>
                        </a:lnTo>
                        <a:lnTo>
                          <a:pt x="565" y="117"/>
                        </a:lnTo>
                        <a:lnTo>
                          <a:pt x="567" y="107"/>
                        </a:lnTo>
                        <a:lnTo>
                          <a:pt x="573" y="97"/>
                        </a:lnTo>
                        <a:lnTo>
                          <a:pt x="577" y="91"/>
                        </a:lnTo>
                        <a:lnTo>
                          <a:pt x="583" y="84"/>
                        </a:lnTo>
                        <a:lnTo>
                          <a:pt x="586" y="74"/>
                        </a:lnTo>
                        <a:lnTo>
                          <a:pt x="587" y="64"/>
                        </a:lnTo>
                        <a:lnTo>
                          <a:pt x="585" y="57"/>
                        </a:lnTo>
                        <a:lnTo>
                          <a:pt x="579" y="47"/>
                        </a:lnTo>
                        <a:lnTo>
                          <a:pt x="573" y="39"/>
                        </a:lnTo>
                        <a:lnTo>
                          <a:pt x="569" y="27"/>
                        </a:lnTo>
                        <a:lnTo>
                          <a:pt x="569" y="0"/>
                        </a:lnTo>
                        <a:lnTo>
                          <a:pt x="509" y="40"/>
                        </a:lnTo>
                        <a:lnTo>
                          <a:pt x="472" y="55"/>
                        </a:lnTo>
                        <a:lnTo>
                          <a:pt x="430" y="69"/>
                        </a:lnTo>
                        <a:lnTo>
                          <a:pt x="381" y="84"/>
                        </a:lnTo>
                        <a:lnTo>
                          <a:pt x="337" y="93"/>
                        </a:lnTo>
                        <a:lnTo>
                          <a:pt x="293" y="100"/>
                        </a:lnTo>
                        <a:lnTo>
                          <a:pt x="236" y="108"/>
                        </a:lnTo>
                        <a:close/>
                      </a:path>
                    </a:pathLst>
                  </a:custGeom>
                  <a:solidFill>
                    <a:srgbClr val="FFA040"/>
                  </a:solidFill>
                  <a:ln w="9525">
                    <a:noFill/>
                    <a:round/>
                    <a:headEnd/>
                    <a:tailEnd/>
                  </a:ln>
                </p:spPr>
                <p:txBody>
                  <a:bodyPr/>
                  <a:lstStyle/>
                  <a:p>
                    <a:endParaRPr lang="es-ES"/>
                  </a:p>
                </p:txBody>
              </p:sp>
            </p:grpSp>
          </p:grpSp>
          <p:grpSp>
            <p:nvGrpSpPr>
              <p:cNvPr id="77844" name="Group 20"/>
              <p:cNvGrpSpPr>
                <a:grpSpLocks/>
              </p:cNvGrpSpPr>
              <p:nvPr/>
            </p:nvGrpSpPr>
            <p:grpSpPr bwMode="auto">
              <a:xfrm>
                <a:off x="4219" y="2006"/>
                <a:ext cx="35" cy="70"/>
                <a:chOff x="4219" y="2006"/>
                <a:chExt cx="35" cy="70"/>
              </a:xfrm>
            </p:grpSpPr>
            <p:sp>
              <p:nvSpPr>
                <p:cNvPr id="77845" name="Freeform 21"/>
                <p:cNvSpPr>
                  <a:spLocks/>
                </p:cNvSpPr>
                <p:nvPr/>
              </p:nvSpPr>
              <p:spPr bwMode="auto">
                <a:xfrm>
                  <a:off x="4226" y="2025"/>
                  <a:ext cx="27" cy="11"/>
                </a:xfrm>
                <a:custGeom>
                  <a:avLst/>
                  <a:gdLst/>
                  <a:ahLst/>
                  <a:cxnLst>
                    <a:cxn ang="0">
                      <a:pos x="134" y="10"/>
                    </a:cxn>
                    <a:cxn ang="0">
                      <a:pos x="121" y="0"/>
                    </a:cxn>
                    <a:cxn ang="0">
                      <a:pos x="81" y="21"/>
                    </a:cxn>
                    <a:cxn ang="0">
                      <a:pos x="40" y="36"/>
                    </a:cxn>
                    <a:cxn ang="0">
                      <a:pos x="0" y="47"/>
                    </a:cxn>
                    <a:cxn ang="0">
                      <a:pos x="7" y="56"/>
                    </a:cxn>
                    <a:cxn ang="0">
                      <a:pos x="35" y="56"/>
                    </a:cxn>
                    <a:cxn ang="0">
                      <a:pos x="71" y="48"/>
                    </a:cxn>
                    <a:cxn ang="0">
                      <a:pos x="105" y="31"/>
                    </a:cxn>
                    <a:cxn ang="0">
                      <a:pos x="134" y="10"/>
                    </a:cxn>
                  </a:cxnLst>
                  <a:rect l="0" t="0" r="r" b="b"/>
                  <a:pathLst>
                    <a:path w="134" h="56">
                      <a:moveTo>
                        <a:pt x="134" y="10"/>
                      </a:moveTo>
                      <a:lnTo>
                        <a:pt x="121" y="0"/>
                      </a:lnTo>
                      <a:lnTo>
                        <a:pt x="81" y="21"/>
                      </a:lnTo>
                      <a:lnTo>
                        <a:pt x="40" y="36"/>
                      </a:lnTo>
                      <a:lnTo>
                        <a:pt x="0" y="47"/>
                      </a:lnTo>
                      <a:lnTo>
                        <a:pt x="7" y="56"/>
                      </a:lnTo>
                      <a:lnTo>
                        <a:pt x="35" y="56"/>
                      </a:lnTo>
                      <a:lnTo>
                        <a:pt x="71" y="48"/>
                      </a:lnTo>
                      <a:lnTo>
                        <a:pt x="105" y="31"/>
                      </a:lnTo>
                      <a:lnTo>
                        <a:pt x="134" y="10"/>
                      </a:lnTo>
                      <a:close/>
                    </a:path>
                  </a:pathLst>
                </a:custGeom>
                <a:solidFill>
                  <a:srgbClr val="FFE0C0"/>
                </a:solidFill>
                <a:ln w="9525">
                  <a:noFill/>
                  <a:round/>
                  <a:headEnd/>
                  <a:tailEnd/>
                </a:ln>
              </p:spPr>
              <p:txBody>
                <a:bodyPr/>
                <a:lstStyle/>
                <a:p>
                  <a:endParaRPr lang="es-ES"/>
                </a:p>
              </p:txBody>
            </p:sp>
            <p:sp>
              <p:nvSpPr>
                <p:cNvPr id="77846" name="Freeform 22"/>
                <p:cNvSpPr>
                  <a:spLocks/>
                </p:cNvSpPr>
                <p:nvPr/>
              </p:nvSpPr>
              <p:spPr bwMode="auto">
                <a:xfrm>
                  <a:off x="4231" y="2042"/>
                  <a:ext cx="23" cy="13"/>
                </a:xfrm>
                <a:custGeom>
                  <a:avLst/>
                  <a:gdLst/>
                  <a:ahLst/>
                  <a:cxnLst>
                    <a:cxn ang="0">
                      <a:pos x="117" y="13"/>
                    </a:cxn>
                    <a:cxn ang="0">
                      <a:pos x="111" y="0"/>
                    </a:cxn>
                    <a:cxn ang="0">
                      <a:pos x="71" y="27"/>
                    </a:cxn>
                    <a:cxn ang="0">
                      <a:pos x="40" y="41"/>
                    </a:cxn>
                    <a:cxn ang="0">
                      <a:pos x="0" y="54"/>
                    </a:cxn>
                    <a:cxn ang="0">
                      <a:pos x="8" y="63"/>
                    </a:cxn>
                    <a:cxn ang="0">
                      <a:pos x="34" y="63"/>
                    </a:cxn>
                    <a:cxn ang="0">
                      <a:pos x="60" y="56"/>
                    </a:cxn>
                    <a:cxn ang="0">
                      <a:pos x="90" y="37"/>
                    </a:cxn>
                    <a:cxn ang="0">
                      <a:pos x="117" y="13"/>
                    </a:cxn>
                  </a:cxnLst>
                  <a:rect l="0" t="0" r="r" b="b"/>
                  <a:pathLst>
                    <a:path w="117" h="63">
                      <a:moveTo>
                        <a:pt x="117" y="13"/>
                      </a:moveTo>
                      <a:lnTo>
                        <a:pt x="111" y="0"/>
                      </a:lnTo>
                      <a:lnTo>
                        <a:pt x="71" y="27"/>
                      </a:lnTo>
                      <a:lnTo>
                        <a:pt x="40" y="41"/>
                      </a:lnTo>
                      <a:lnTo>
                        <a:pt x="0" y="54"/>
                      </a:lnTo>
                      <a:lnTo>
                        <a:pt x="8" y="63"/>
                      </a:lnTo>
                      <a:lnTo>
                        <a:pt x="34" y="63"/>
                      </a:lnTo>
                      <a:lnTo>
                        <a:pt x="60" y="56"/>
                      </a:lnTo>
                      <a:lnTo>
                        <a:pt x="90" y="37"/>
                      </a:lnTo>
                      <a:lnTo>
                        <a:pt x="117" y="13"/>
                      </a:lnTo>
                      <a:close/>
                    </a:path>
                  </a:pathLst>
                </a:custGeom>
                <a:solidFill>
                  <a:srgbClr val="FFE0C0"/>
                </a:solidFill>
                <a:ln w="9525">
                  <a:noFill/>
                  <a:round/>
                  <a:headEnd/>
                  <a:tailEnd/>
                </a:ln>
              </p:spPr>
              <p:txBody>
                <a:bodyPr/>
                <a:lstStyle/>
                <a:p>
                  <a:endParaRPr lang="es-ES"/>
                </a:p>
              </p:txBody>
            </p:sp>
            <p:sp>
              <p:nvSpPr>
                <p:cNvPr id="77847" name="Freeform 23"/>
                <p:cNvSpPr>
                  <a:spLocks/>
                </p:cNvSpPr>
                <p:nvPr/>
              </p:nvSpPr>
              <p:spPr bwMode="auto">
                <a:xfrm>
                  <a:off x="4230" y="2063"/>
                  <a:ext cx="23" cy="13"/>
                </a:xfrm>
                <a:custGeom>
                  <a:avLst/>
                  <a:gdLst/>
                  <a:ahLst/>
                  <a:cxnLst>
                    <a:cxn ang="0">
                      <a:pos x="119" y="9"/>
                    </a:cxn>
                    <a:cxn ang="0">
                      <a:pos x="111" y="0"/>
                    </a:cxn>
                    <a:cxn ang="0">
                      <a:pos x="74" y="25"/>
                    </a:cxn>
                    <a:cxn ang="0">
                      <a:pos x="40" y="40"/>
                    </a:cxn>
                    <a:cxn ang="0">
                      <a:pos x="0" y="50"/>
                    </a:cxn>
                    <a:cxn ang="0">
                      <a:pos x="7" y="62"/>
                    </a:cxn>
                    <a:cxn ang="0">
                      <a:pos x="33" y="60"/>
                    </a:cxn>
                    <a:cxn ang="0">
                      <a:pos x="65" y="52"/>
                    </a:cxn>
                    <a:cxn ang="0">
                      <a:pos x="97" y="32"/>
                    </a:cxn>
                    <a:cxn ang="0">
                      <a:pos x="119" y="9"/>
                    </a:cxn>
                  </a:cxnLst>
                  <a:rect l="0" t="0" r="r" b="b"/>
                  <a:pathLst>
                    <a:path w="119" h="62">
                      <a:moveTo>
                        <a:pt x="119" y="9"/>
                      </a:moveTo>
                      <a:lnTo>
                        <a:pt x="111" y="0"/>
                      </a:lnTo>
                      <a:lnTo>
                        <a:pt x="74" y="25"/>
                      </a:lnTo>
                      <a:lnTo>
                        <a:pt x="40" y="40"/>
                      </a:lnTo>
                      <a:lnTo>
                        <a:pt x="0" y="50"/>
                      </a:lnTo>
                      <a:lnTo>
                        <a:pt x="7" y="62"/>
                      </a:lnTo>
                      <a:lnTo>
                        <a:pt x="33" y="60"/>
                      </a:lnTo>
                      <a:lnTo>
                        <a:pt x="65" y="52"/>
                      </a:lnTo>
                      <a:lnTo>
                        <a:pt x="97" y="32"/>
                      </a:lnTo>
                      <a:lnTo>
                        <a:pt x="119" y="9"/>
                      </a:lnTo>
                      <a:close/>
                    </a:path>
                  </a:pathLst>
                </a:custGeom>
                <a:solidFill>
                  <a:srgbClr val="FFE0C0"/>
                </a:solidFill>
                <a:ln w="9525">
                  <a:noFill/>
                  <a:round/>
                  <a:headEnd/>
                  <a:tailEnd/>
                </a:ln>
              </p:spPr>
              <p:txBody>
                <a:bodyPr/>
                <a:lstStyle/>
                <a:p>
                  <a:endParaRPr lang="es-ES"/>
                </a:p>
              </p:txBody>
            </p:sp>
            <p:sp>
              <p:nvSpPr>
                <p:cNvPr id="77848" name="Freeform 24"/>
                <p:cNvSpPr>
                  <a:spLocks/>
                </p:cNvSpPr>
                <p:nvPr/>
              </p:nvSpPr>
              <p:spPr bwMode="auto">
                <a:xfrm>
                  <a:off x="4219" y="2006"/>
                  <a:ext cx="28" cy="11"/>
                </a:xfrm>
                <a:custGeom>
                  <a:avLst/>
                  <a:gdLst/>
                  <a:ahLst/>
                  <a:cxnLst>
                    <a:cxn ang="0">
                      <a:pos x="138" y="10"/>
                    </a:cxn>
                    <a:cxn ang="0">
                      <a:pos x="124" y="0"/>
                    </a:cxn>
                    <a:cxn ang="0">
                      <a:pos x="78" y="21"/>
                    </a:cxn>
                    <a:cxn ang="0">
                      <a:pos x="40" y="33"/>
                    </a:cxn>
                    <a:cxn ang="0">
                      <a:pos x="0" y="44"/>
                    </a:cxn>
                    <a:cxn ang="0">
                      <a:pos x="9" y="54"/>
                    </a:cxn>
                    <a:cxn ang="0">
                      <a:pos x="34" y="53"/>
                    </a:cxn>
                    <a:cxn ang="0">
                      <a:pos x="66" y="46"/>
                    </a:cxn>
                    <a:cxn ang="0">
                      <a:pos x="102" y="32"/>
                    </a:cxn>
                    <a:cxn ang="0">
                      <a:pos x="138" y="10"/>
                    </a:cxn>
                  </a:cxnLst>
                  <a:rect l="0" t="0" r="r" b="b"/>
                  <a:pathLst>
                    <a:path w="138" h="54">
                      <a:moveTo>
                        <a:pt x="138" y="10"/>
                      </a:moveTo>
                      <a:lnTo>
                        <a:pt x="124" y="0"/>
                      </a:lnTo>
                      <a:lnTo>
                        <a:pt x="78" y="21"/>
                      </a:lnTo>
                      <a:lnTo>
                        <a:pt x="40" y="33"/>
                      </a:lnTo>
                      <a:lnTo>
                        <a:pt x="0" y="44"/>
                      </a:lnTo>
                      <a:lnTo>
                        <a:pt x="9" y="54"/>
                      </a:lnTo>
                      <a:lnTo>
                        <a:pt x="34" y="53"/>
                      </a:lnTo>
                      <a:lnTo>
                        <a:pt x="66" y="46"/>
                      </a:lnTo>
                      <a:lnTo>
                        <a:pt x="102" y="32"/>
                      </a:lnTo>
                      <a:lnTo>
                        <a:pt x="138" y="10"/>
                      </a:lnTo>
                      <a:close/>
                    </a:path>
                  </a:pathLst>
                </a:custGeom>
                <a:solidFill>
                  <a:srgbClr val="FFE0C0"/>
                </a:solidFill>
                <a:ln w="9525">
                  <a:noFill/>
                  <a:round/>
                  <a:headEnd/>
                  <a:tailEnd/>
                </a:ln>
              </p:spPr>
              <p:txBody>
                <a:bodyPr/>
                <a:lstStyle/>
                <a:p>
                  <a:endParaRPr lang="es-ES"/>
                </a:p>
              </p:txBody>
            </p:sp>
          </p:grpSp>
        </p:grpSp>
        <p:grpSp>
          <p:nvGrpSpPr>
            <p:cNvPr id="77849" name="Group 25"/>
            <p:cNvGrpSpPr>
              <a:grpSpLocks/>
            </p:cNvGrpSpPr>
            <p:nvPr/>
          </p:nvGrpSpPr>
          <p:grpSpPr bwMode="auto">
            <a:xfrm>
              <a:off x="4034" y="1538"/>
              <a:ext cx="323" cy="465"/>
              <a:chOff x="4034" y="1538"/>
              <a:chExt cx="323" cy="465"/>
            </a:xfrm>
          </p:grpSpPr>
          <p:sp>
            <p:nvSpPr>
              <p:cNvPr id="77850" name="Freeform 26"/>
              <p:cNvSpPr>
                <a:spLocks/>
              </p:cNvSpPr>
              <p:nvPr/>
            </p:nvSpPr>
            <p:spPr bwMode="auto">
              <a:xfrm>
                <a:off x="4034" y="1538"/>
                <a:ext cx="323" cy="465"/>
              </a:xfrm>
              <a:custGeom>
                <a:avLst/>
                <a:gdLst/>
                <a:ahLst/>
                <a:cxnLst>
                  <a:cxn ang="0">
                    <a:pos x="1159" y="2244"/>
                  </a:cxn>
                  <a:cxn ang="0">
                    <a:pos x="1173" y="2226"/>
                  </a:cxn>
                  <a:cxn ang="0">
                    <a:pos x="1180" y="2211"/>
                  </a:cxn>
                  <a:cxn ang="0">
                    <a:pos x="1190" y="2157"/>
                  </a:cxn>
                  <a:cxn ang="0">
                    <a:pos x="1253" y="1782"/>
                  </a:cxn>
                  <a:cxn ang="0">
                    <a:pos x="1298" y="1649"/>
                  </a:cxn>
                  <a:cxn ang="0">
                    <a:pos x="1341" y="1554"/>
                  </a:cxn>
                  <a:cxn ang="0">
                    <a:pos x="1422" y="1412"/>
                  </a:cxn>
                  <a:cxn ang="0">
                    <a:pos x="1507" y="1272"/>
                  </a:cxn>
                  <a:cxn ang="0">
                    <a:pos x="1565" y="1143"/>
                  </a:cxn>
                  <a:cxn ang="0">
                    <a:pos x="1600" y="1013"/>
                  </a:cxn>
                  <a:cxn ang="0">
                    <a:pos x="1619" y="849"/>
                  </a:cxn>
                  <a:cxn ang="0">
                    <a:pos x="1606" y="698"/>
                  </a:cxn>
                  <a:cxn ang="0">
                    <a:pos x="1571" y="555"/>
                  </a:cxn>
                  <a:cxn ang="0">
                    <a:pos x="1514" y="423"/>
                  </a:cxn>
                  <a:cxn ang="0">
                    <a:pos x="1415" y="283"/>
                  </a:cxn>
                  <a:cxn ang="0">
                    <a:pos x="1312" y="186"/>
                  </a:cxn>
                  <a:cxn ang="0">
                    <a:pos x="1180" y="96"/>
                  </a:cxn>
                  <a:cxn ang="0">
                    <a:pos x="1024" y="32"/>
                  </a:cxn>
                  <a:cxn ang="0">
                    <a:pos x="894" y="5"/>
                  </a:cxn>
                  <a:cxn ang="0">
                    <a:pos x="750" y="0"/>
                  </a:cxn>
                  <a:cxn ang="0">
                    <a:pos x="627" y="22"/>
                  </a:cxn>
                  <a:cxn ang="0">
                    <a:pos x="505" y="62"/>
                  </a:cxn>
                  <a:cxn ang="0">
                    <a:pos x="402" y="116"/>
                  </a:cxn>
                  <a:cxn ang="0">
                    <a:pos x="293" y="193"/>
                  </a:cxn>
                  <a:cxn ang="0">
                    <a:pos x="194" y="288"/>
                  </a:cxn>
                  <a:cxn ang="0">
                    <a:pos x="112" y="395"/>
                  </a:cxn>
                  <a:cxn ang="0">
                    <a:pos x="42" y="547"/>
                  </a:cxn>
                  <a:cxn ang="0">
                    <a:pos x="6" y="703"/>
                  </a:cxn>
                  <a:cxn ang="0">
                    <a:pos x="0" y="841"/>
                  </a:cxn>
                  <a:cxn ang="0">
                    <a:pos x="11" y="991"/>
                  </a:cxn>
                  <a:cxn ang="0">
                    <a:pos x="50" y="1141"/>
                  </a:cxn>
                  <a:cxn ang="0">
                    <a:pos x="116" y="1281"/>
                  </a:cxn>
                  <a:cxn ang="0">
                    <a:pos x="192" y="1415"/>
                  </a:cxn>
                  <a:cxn ang="0">
                    <a:pos x="297" y="1605"/>
                  </a:cxn>
                  <a:cxn ang="0">
                    <a:pos x="344" y="1710"/>
                  </a:cxn>
                  <a:cxn ang="0">
                    <a:pos x="376" y="1832"/>
                  </a:cxn>
                  <a:cxn ang="0">
                    <a:pos x="402" y="2004"/>
                  </a:cxn>
                  <a:cxn ang="0">
                    <a:pos x="421" y="2153"/>
                  </a:cxn>
                  <a:cxn ang="0">
                    <a:pos x="435" y="2213"/>
                  </a:cxn>
                  <a:cxn ang="0">
                    <a:pos x="442" y="2226"/>
                  </a:cxn>
                  <a:cxn ang="0">
                    <a:pos x="462" y="2248"/>
                  </a:cxn>
                  <a:cxn ang="0">
                    <a:pos x="509" y="2277"/>
                  </a:cxn>
                  <a:cxn ang="0">
                    <a:pos x="564" y="2295"/>
                  </a:cxn>
                  <a:cxn ang="0">
                    <a:pos x="624" y="2310"/>
                  </a:cxn>
                  <a:cxn ang="0">
                    <a:pos x="687" y="2319"/>
                  </a:cxn>
                  <a:cxn ang="0">
                    <a:pos x="749" y="2324"/>
                  </a:cxn>
                  <a:cxn ang="0">
                    <a:pos x="807" y="2325"/>
                  </a:cxn>
                  <a:cxn ang="0">
                    <a:pos x="871" y="2324"/>
                  </a:cxn>
                  <a:cxn ang="0">
                    <a:pos x="935" y="2319"/>
                  </a:cxn>
                  <a:cxn ang="0">
                    <a:pos x="995" y="2308"/>
                  </a:cxn>
                  <a:cxn ang="0">
                    <a:pos x="1050" y="2296"/>
                  </a:cxn>
                  <a:cxn ang="0">
                    <a:pos x="1102" y="2278"/>
                  </a:cxn>
                </a:cxnLst>
                <a:rect l="0" t="0" r="r" b="b"/>
                <a:pathLst>
                  <a:path w="1619" h="2325">
                    <a:moveTo>
                      <a:pt x="1135" y="2263"/>
                    </a:moveTo>
                    <a:lnTo>
                      <a:pt x="1148" y="2254"/>
                    </a:lnTo>
                    <a:lnTo>
                      <a:pt x="1159" y="2244"/>
                    </a:lnTo>
                    <a:lnTo>
                      <a:pt x="1165" y="2238"/>
                    </a:lnTo>
                    <a:lnTo>
                      <a:pt x="1169" y="2231"/>
                    </a:lnTo>
                    <a:lnTo>
                      <a:pt x="1173" y="2226"/>
                    </a:lnTo>
                    <a:lnTo>
                      <a:pt x="1176" y="2221"/>
                    </a:lnTo>
                    <a:lnTo>
                      <a:pt x="1179" y="2217"/>
                    </a:lnTo>
                    <a:lnTo>
                      <a:pt x="1180" y="2211"/>
                    </a:lnTo>
                    <a:lnTo>
                      <a:pt x="1182" y="2203"/>
                    </a:lnTo>
                    <a:lnTo>
                      <a:pt x="1183" y="2194"/>
                    </a:lnTo>
                    <a:lnTo>
                      <a:pt x="1190" y="2157"/>
                    </a:lnTo>
                    <a:lnTo>
                      <a:pt x="1237" y="1856"/>
                    </a:lnTo>
                    <a:lnTo>
                      <a:pt x="1246" y="1813"/>
                    </a:lnTo>
                    <a:lnTo>
                      <a:pt x="1253" y="1782"/>
                    </a:lnTo>
                    <a:lnTo>
                      <a:pt x="1265" y="1739"/>
                    </a:lnTo>
                    <a:lnTo>
                      <a:pt x="1281" y="1691"/>
                    </a:lnTo>
                    <a:lnTo>
                      <a:pt x="1298" y="1649"/>
                    </a:lnTo>
                    <a:lnTo>
                      <a:pt x="1314" y="1613"/>
                    </a:lnTo>
                    <a:lnTo>
                      <a:pt x="1327" y="1583"/>
                    </a:lnTo>
                    <a:lnTo>
                      <a:pt x="1341" y="1554"/>
                    </a:lnTo>
                    <a:lnTo>
                      <a:pt x="1368" y="1503"/>
                    </a:lnTo>
                    <a:lnTo>
                      <a:pt x="1396" y="1456"/>
                    </a:lnTo>
                    <a:lnTo>
                      <a:pt x="1422" y="1412"/>
                    </a:lnTo>
                    <a:lnTo>
                      <a:pt x="1443" y="1379"/>
                    </a:lnTo>
                    <a:lnTo>
                      <a:pt x="1480" y="1316"/>
                    </a:lnTo>
                    <a:lnTo>
                      <a:pt x="1507" y="1272"/>
                    </a:lnTo>
                    <a:lnTo>
                      <a:pt x="1527" y="1235"/>
                    </a:lnTo>
                    <a:lnTo>
                      <a:pt x="1545" y="1193"/>
                    </a:lnTo>
                    <a:lnTo>
                      <a:pt x="1565" y="1143"/>
                    </a:lnTo>
                    <a:lnTo>
                      <a:pt x="1579" y="1099"/>
                    </a:lnTo>
                    <a:lnTo>
                      <a:pt x="1591" y="1053"/>
                    </a:lnTo>
                    <a:lnTo>
                      <a:pt x="1600" y="1013"/>
                    </a:lnTo>
                    <a:lnTo>
                      <a:pt x="1609" y="969"/>
                    </a:lnTo>
                    <a:lnTo>
                      <a:pt x="1615" y="913"/>
                    </a:lnTo>
                    <a:lnTo>
                      <a:pt x="1619" y="849"/>
                    </a:lnTo>
                    <a:lnTo>
                      <a:pt x="1619" y="790"/>
                    </a:lnTo>
                    <a:lnTo>
                      <a:pt x="1613" y="742"/>
                    </a:lnTo>
                    <a:lnTo>
                      <a:pt x="1606" y="698"/>
                    </a:lnTo>
                    <a:lnTo>
                      <a:pt x="1599" y="659"/>
                    </a:lnTo>
                    <a:lnTo>
                      <a:pt x="1586" y="607"/>
                    </a:lnTo>
                    <a:lnTo>
                      <a:pt x="1571" y="555"/>
                    </a:lnTo>
                    <a:lnTo>
                      <a:pt x="1556" y="507"/>
                    </a:lnTo>
                    <a:lnTo>
                      <a:pt x="1537" y="463"/>
                    </a:lnTo>
                    <a:lnTo>
                      <a:pt x="1514" y="423"/>
                    </a:lnTo>
                    <a:lnTo>
                      <a:pt x="1484" y="372"/>
                    </a:lnTo>
                    <a:lnTo>
                      <a:pt x="1449" y="322"/>
                    </a:lnTo>
                    <a:lnTo>
                      <a:pt x="1415" y="283"/>
                    </a:lnTo>
                    <a:lnTo>
                      <a:pt x="1385" y="250"/>
                    </a:lnTo>
                    <a:lnTo>
                      <a:pt x="1349" y="217"/>
                    </a:lnTo>
                    <a:lnTo>
                      <a:pt x="1312" y="186"/>
                    </a:lnTo>
                    <a:lnTo>
                      <a:pt x="1275" y="157"/>
                    </a:lnTo>
                    <a:lnTo>
                      <a:pt x="1231" y="127"/>
                    </a:lnTo>
                    <a:lnTo>
                      <a:pt x="1180" y="96"/>
                    </a:lnTo>
                    <a:lnTo>
                      <a:pt x="1132" y="72"/>
                    </a:lnTo>
                    <a:lnTo>
                      <a:pt x="1075" y="49"/>
                    </a:lnTo>
                    <a:lnTo>
                      <a:pt x="1024" y="32"/>
                    </a:lnTo>
                    <a:lnTo>
                      <a:pt x="982" y="21"/>
                    </a:lnTo>
                    <a:lnTo>
                      <a:pt x="936" y="11"/>
                    </a:lnTo>
                    <a:lnTo>
                      <a:pt x="894" y="5"/>
                    </a:lnTo>
                    <a:lnTo>
                      <a:pt x="845" y="0"/>
                    </a:lnTo>
                    <a:lnTo>
                      <a:pt x="800" y="0"/>
                    </a:lnTo>
                    <a:lnTo>
                      <a:pt x="750" y="0"/>
                    </a:lnTo>
                    <a:lnTo>
                      <a:pt x="709" y="5"/>
                    </a:lnTo>
                    <a:lnTo>
                      <a:pt x="662" y="15"/>
                    </a:lnTo>
                    <a:lnTo>
                      <a:pt x="627" y="22"/>
                    </a:lnTo>
                    <a:lnTo>
                      <a:pt x="583" y="35"/>
                    </a:lnTo>
                    <a:lnTo>
                      <a:pt x="542" y="48"/>
                    </a:lnTo>
                    <a:lnTo>
                      <a:pt x="505" y="62"/>
                    </a:lnTo>
                    <a:lnTo>
                      <a:pt x="470" y="78"/>
                    </a:lnTo>
                    <a:lnTo>
                      <a:pt x="434" y="97"/>
                    </a:lnTo>
                    <a:lnTo>
                      <a:pt x="402" y="116"/>
                    </a:lnTo>
                    <a:lnTo>
                      <a:pt x="366" y="140"/>
                    </a:lnTo>
                    <a:lnTo>
                      <a:pt x="327" y="167"/>
                    </a:lnTo>
                    <a:lnTo>
                      <a:pt x="293" y="193"/>
                    </a:lnTo>
                    <a:lnTo>
                      <a:pt x="261" y="222"/>
                    </a:lnTo>
                    <a:lnTo>
                      <a:pt x="228" y="253"/>
                    </a:lnTo>
                    <a:lnTo>
                      <a:pt x="194" y="288"/>
                    </a:lnTo>
                    <a:lnTo>
                      <a:pt x="165" y="321"/>
                    </a:lnTo>
                    <a:lnTo>
                      <a:pt x="141" y="353"/>
                    </a:lnTo>
                    <a:lnTo>
                      <a:pt x="112" y="395"/>
                    </a:lnTo>
                    <a:lnTo>
                      <a:pt x="85" y="443"/>
                    </a:lnTo>
                    <a:lnTo>
                      <a:pt x="60" y="496"/>
                    </a:lnTo>
                    <a:lnTo>
                      <a:pt x="42" y="547"/>
                    </a:lnTo>
                    <a:lnTo>
                      <a:pt x="28" y="601"/>
                    </a:lnTo>
                    <a:lnTo>
                      <a:pt x="14" y="654"/>
                    </a:lnTo>
                    <a:lnTo>
                      <a:pt x="6" y="703"/>
                    </a:lnTo>
                    <a:lnTo>
                      <a:pt x="0" y="752"/>
                    </a:lnTo>
                    <a:lnTo>
                      <a:pt x="0" y="799"/>
                    </a:lnTo>
                    <a:lnTo>
                      <a:pt x="0" y="841"/>
                    </a:lnTo>
                    <a:lnTo>
                      <a:pt x="0" y="891"/>
                    </a:lnTo>
                    <a:lnTo>
                      <a:pt x="2" y="935"/>
                    </a:lnTo>
                    <a:lnTo>
                      <a:pt x="11" y="991"/>
                    </a:lnTo>
                    <a:lnTo>
                      <a:pt x="19" y="1039"/>
                    </a:lnTo>
                    <a:lnTo>
                      <a:pt x="32" y="1086"/>
                    </a:lnTo>
                    <a:lnTo>
                      <a:pt x="50" y="1141"/>
                    </a:lnTo>
                    <a:lnTo>
                      <a:pt x="70" y="1190"/>
                    </a:lnTo>
                    <a:lnTo>
                      <a:pt x="90" y="1233"/>
                    </a:lnTo>
                    <a:lnTo>
                      <a:pt x="116" y="1281"/>
                    </a:lnTo>
                    <a:lnTo>
                      <a:pt x="143" y="1327"/>
                    </a:lnTo>
                    <a:lnTo>
                      <a:pt x="167" y="1371"/>
                    </a:lnTo>
                    <a:lnTo>
                      <a:pt x="192" y="1415"/>
                    </a:lnTo>
                    <a:lnTo>
                      <a:pt x="218" y="1463"/>
                    </a:lnTo>
                    <a:lnTo>
                      <a:pt x="259" y="1533"/>
                    </a:lnTo>
                    <a:lnTo>
                      <a:pt x="297" y="1605"/>
                    </a:lnTo>
                    <a:lnTo>
                      <a:pt x="319" y="1642"/>
                    </a:lnTo>
                    <a:lnTo>
                      <a:pt x="330" y="1672"/>
                    </a:lnTo>
                    <a:lnTo>
                      <a:pt x="344" y="1710"/>
                    </a:lnTo>
                    <a:lnTo>
                      <a:pt x="356" y="1753"/>
                    </a:lnTo>
                    <a:lnTo>
                      <a:pt x="367" y="1790"/>
                    </a:lnTo>
                    <a:lnTo>
                      <a:pt x="376" y="1832"/>
                    </a:lnTo>
                    <a:lnTo>
                      <a:pt x="384" y="1891"/>
                    </a:lnTo>
                    <a:lnTo>
                      <a:pt x="394" y="1954"/>
                    </a:lnTo>
                    <a:lnTo>
                      <a:pt x="402" y="2004"/>
                    </a:lnTo>
                    <a:lnTo>
                      <a:pt x="410" y="2068"/>
                    </a:lnTo>
                    <a:lnTo>
                      <a:pt x="415" y="2113"/>
                    </a:lnTo>
                    <a:lnTo>
                      <a:pt x="421" y="2153"/>
                    </a:lnTo>
                    <a:lnTo>
                      <a:pt x="431" y="2193"/>
                    </a:lnTo>
                    <a:lnTo>
                      <a:pt x="434" y="2203"/>
                    </a:lnTo>
                    <a:lnTo>
                      <a:pt x="435" y="2213"/>
                    </a:lnTo>
                    <a:lnTo>
                      <a:pt x="437" y="2217"/>
                    </a:lnTo>
                    <a:lnTo>
                      <a:pt x="438" y="2221"/>
                    </a:lnTo>
                    <a:lnTo>
                      <a:pt x="442" y="2226"/>
                    </a:lnTo>
                    <a:lnTo>
                      <a:pt x="448" y="2234"/>
                    </a:lnTo>
                    <a:lnTo>
                      <a:pt x="455" y="2241"/>
                    </a:lnTo>
                    <a:lnTo>
                      <a:pt x="462" y="2248"/>
                    </a:lnTo>
                    <a:lnTo>
                      <a:pt x="475" y="2258"/>
                    </a:lnTo>
                    <a:lnTo>
                      <a:pt x="490" y="2265"/>
                    </a:lnTo>
                    <a:lnTo>
                      <a:pt x="509" y="2277"/>
                    </a:lnTo>
                    <a:lnTo>
                      <a:pt x="527" y="2284"/>
                    </a:lnTo>
                    <a:lnTo>
                      <a:pt x="546" y="2290"/>
                    </a:lnTo>
                    <a:lnTo>
                      <a:pt x="564" y="2295"/>
                    </a:lnTo>
                    <a:lnTo>
                      <a:pt x="580" y="2299"/>
                    </a:lnTo>
                    <a:lnTo>
                      <a:pt x="604" y="2305"/>
                    </a:lnTo>
                    <a:lnTo>
                      <a:pt x="624" y="2310"/>
                    </a:lnTo>
                    <a:lnTo>
                      <a:pt x="643" y="2312"/>
                    </a:lnTo>
                    <a:lnTo>
                      <a:pt x="664" y="2316"/>
                    </a:lnTo>
                    <a:lnTo>
                      <a:pt x="687" y="2319"/>
                    </a:lnTo>
                    <a:lnTo>
                      <a:pt x="708" y="2321"/>
                    </a:lnTo>
                    <a:lnTo>
                      <a:pt x="726" y="2322"/>
                    </a:lnTo>
                    <a:lnTo>
                      <a:pt x="749" y="2324"/>
                    </a:lnTo>
                    <a:lnTo>
                      <a:pt x="769" y="2325"/>
                    </a:lnTo>
                    <a:lnTo>
                      <a:pt x="789" y="2325"/>
                    </a:lnTo>
                    <a:lnTo>
                      <a:pt x="807" y="2325"/>
                    </a:lnTo>
                    <a:lnTo>
                      <a:pt x="827" y="2325"/>
                    </a:lnTo>
                    <a:lnTo>
                      <a:pt x="851" y="2325"/>
                    </a:lnTo>
                    <a:lnTo>
                      <a:pt x="871" y="2324"/>
                    </a:lnTo>
                    <a:lnTo>
                      <a:pt x="889" y="2324"/>
                    </a:lnTo>
                    <a:lnTo>
                      <a:pt x="910" y="2321"/>
                    </a:lnTo>
                    <a:lnTo>
                      <a:pt x="935" y="2319"/>
                    </a:lnTo>
                    <a:lnTo>
                      <a:pt x="952" y="2316"/>
                    </a:lnTo>
                    <a:lnTo>
                      <a:pt x="976" y="2312"/>
                    </a:lnTo>
                    <a:lnTo>
                      <a:pt x="995" y="2308"/>
                    </a:lnTo>
                    <a:lnTo>
                      <a:pt x="1014" y="2305"/>
                    </a:lnTo>
                    <a:lnTo>
                      <a:pt x="1033" y="2301"/>
                    </a:lnTo>
                    <a:lnTo>
                      <a:pt x="1050" y="2296"/>
                    </a:lnTo>
                    <a:lnTo>
                      <a:pt x="1070" y="2290"/>
                    </a:lnTo>
                    <a:lnTo>
                      <a:pt x="1085" y="2284"/>
                    </a:lnTo>
                    <a:lnTo>
                      <a:pt x="1102" y="2278"/>
                    </a:lnTo>
                    <a:lnTo>
                      <a:pt x="1119" y="2270"/>
                    </a:lnTo>
                    <a:lnTo>
                      <a:pt x="1135" y="2263"/>
                    </a:lnTo>
                    <a:close/>
                  </a:path>
                </a:pathLst>
              </a:custGeom>
              <a:solidFill>
                <a:srgbClr val="E0E0E0"/>
              </a:solidFill>
              <a:ln w="3175">
                <a:solidFill>
                  <a:srgbClr val="FFFFFF"/>
                </a:solidFill>
                <a:prstDash val="solid"/>
                <a:round/>
                <a:headEnd/>
                <a:tailEnd/>
              </a:ln>
            </p:spPr>
            <p:txBody>
              <a:bodyPr/>
              <a:lstStyle/>
              <a:p>
                <a:endParaRPr lang="es-ES"/>
              </a:p>
            </p:txBody>
          </p:sp>
          <p:grpSp>
            <p:nvGrpSpPr>
              <p:cNvPr id="77851" name="Group 27"/>
              <p:cNvGrpSpPr>
                <a:grpSpLocks/>
              </p:cNvGrpSpPr>
              <p:nvPr/>
            </p:nvGrpSpPr>
            <p:grpSpPr bwMode="auto">
              <a:xfrm>
                <a:off x="4125" y="1584"/>
                <a:ext cx="202" cy="413"/>
                <a:chOff x="4125" y="1584"/>
                <a:chExt cx="202" cy="413"/>
              </a:xfrm>
            </p:grpSpPr>
            <p:sp>
              <p:nvSpPr>
                <p:cNvPr id="77852" name="Oval 28"/>
                <p:cNvSpPr>
                  <a:spLocks noChangeArrowheads="1"/>
                </p:cNvSpPr>
                <p:nvPr/>
              </p:nvSpPr>
              <p:spPr bwMode="auto">
                <a:xfrm>
                  <a:off x="4125" y="1950"/>
                  <a:ext cx="142" cy="47"/>
                </a:xfrm>
                <a:prstGeom prst="ellipse">
                  <a:avLst/>
                </a:prstGeom>
                <a:solidFill>
                  <a:srgbClr val="A0A0A0"/>
                </a:solidFill>
                <a:ln w="9525">
                  <a:noFill/>
                  <a:round/>
                  <a:headEnd/>
                  <a:tailEnd/>
                </a:ln>
              </p:spPr>
              <p:txBody>
                <a:bodyPr/>
                <a:lstStyle/>
                <a:p>
                  <a:endParaRPr lang="es-ES"/>
                </a:p>
              </p:txBody>
            </p:sp>
            <p:sp>
              <p:nvSpPr>
                <p:cNvPr id="77853" name="Freeform 29"/>
                <p:cNvSpPr>
                  <a:spLocks/>
                </p:cNvSpPr>
                <p:nvPr/>
              </p:nvSpPr>
              <p:spPr bwMode="auto">
                <a:xfrm>
                  <a:off x="4273" y="1584"/>
                  <a:ext cx="54" cy="70"/>
                </a:xfrm>
                <a:custGeom>
                  <a:avLst/>
                  <a:gdLst/>
                  <a:ahLst/>
                  <a:cxnLst>
                    <a:cxn ang="0">
                      <a:pos x="0" y="0"/>
                    </a:cxn>
                    <a:cxn ang="0">
                      <a:pos x="73" y="37"/>
                    </a:cxn>
                    <a:cxn ang="0">
                      <a:pos x="139" y="78"/>
                    </a:cxn>
                    <a:cxn ang="0">
                      <a:pos x="188" y="119"/>
                    </a:cxn>
                    <a:cxn ang="0">
                      <a:pos x="221" y="163"/>
                    </a:cxn>
                    <a:cxn ang="0">
                      <a:pos x="245" y="208"/>
                    </a:cxn>
                    <a:cxn ang="0">
                      <a:pos x="261" y="246"/>
                    </a:cxn>
                    <a:cxn ang="0">
                      <a:pos x="272" y="286"/>
                    </a:cxn>
                    <a:cxn ang="0">
                      <a:pos x="176" y="346"/>
                    </a:cxn>
                    <a:cxn ang="0">
                      <a:pos x="167" y="289"/>
                    </a:cxn>
                    <a:cxn ang="0">
                      <a:pos x="152" y="230"/>
                    </a:cxn>
                    <a:cxn ang="0">
                      <a:pos x="129" y="168"/>
                    </a:cxn>
                    <a:cxn ang="0">
                      <a:pos x="100" y="115"/>
                    </a:cxn>
                    <a:cxn ang="0">
                      <a:pos x="59" y="63"/>
                    </a:cxn>
                    <a:cxn ang="0">
                      <a:pos x="0" y="0"/>
                    </a:cxn>
                  </a:cxnLst>
                  <a:rect l="0" t="0" r="r" b="b"/>
                  <a:pathLst>
                    <a:path w="272" h="346">
                      <a:moveTo>
                        <a:pt x="0" y="0"/>
                      </a:moveTo>
                      <a:lnTo>
                        <a:pt x="73" y="37"/>
                      </a:lnTo>
                      <a:lnTo>
                        <a:pt x="139" y="78"/>
                      </a:lnTo>
                      <a:lnTo>
                        <a:pt x="188" y="119"/>
                      </a:lnTo>
                      <a:lnTo>
                        <a:pt x="221" y="163"/>
                      </a:lnTo>
                      <a:lnTo>
                        <a:pt x="245" y="208"/>
                      </a:lnTo>
                      <a:lnTo>
                        <a:pt x="261" y="246"/>
                      </a:lnTo>
                      <a:lnTo>
                        <a:pt x="272" y="286"/>
                      </a:lnTo>
                      <a:lnTo>
                        <a:pt x="176" y="346"/>
                      </a:lnTo>
                      <a:lnTo>
                        <a:pt x="167" y="289"/>
                      </a:lnTo>
                      <a:lnTo>
                        <a:pt x="152" y="230"/>
                      </a:lnTo>
                      <a:lnTo>
                        <a:pt x="129" y="168"/>
                      </a:lnTo>
                      <a:lnTo>
                        <a:pt x="100" y="115"/>
                      </a:lnTo>
                      <a:lnTo>
                        <a:pt x="59" y="63"/>
                      </a:lnTo>
                      <a:lnTo>
                        <a:pt x="0" y="0"/>
                      </a:lnTo>
                      <a:close/>
                    </a:path>
                  </a:pathLst>
                </a:custGeom>
                <a:solidFill>
                  <a:srgbClr val="FFFFFF"/>
                </a:solidFill>
                <a:ln w="9525">
                  <a:noFill/>
                  <a:round/>
                  <a:headEnd/>
                  <a:tailEnd/>
                </a:ln>
              </p:spPr>
              <p:txBody>
                <a:bodyPr/>
                <a:lstStyle/>
                <a:p>
                  <a:endParaRPr lang="es-ES"/>
                </a:p>
              </p:txBody>
            </p:sp>
            <p:grpSp>
              <p:nvGrpSpPr>
                <p:cNvPr id="77854" name="Group 30"/>
                <p:cNvGrpSpPr>
                  <a:grpSpLocks/>
                </p:cNvGrpSpPr>
                <p:nvPr/>
              </p:nvGrpSpPr>
              <p:grpSpPr bwMode="auto">
                <a:xfrm>
                  <a:off x="4150" y="1677"/>
                  <a:ext cx="90" cy="289"/>
                  <a:chOff x="4150" y="1677"/>
                  <a:chExt cx="90" cy="289"/>
                </a:xfrm>
              </p:grpSpPr>
              <p:sp>
                <p:nvSpPr>
                  <p:cNvPr id="77855" name="Freeform 31"/>
                  <p:cNvSpPr>
                    <a:spLocks/>
                  </p:cNvSpPr>
                  <p:nvPr/>
                </p:nvSpPr>
                <p:spPr bwMode="auto">
                  <a:xfrm>
                    <a:off x="4167" y="1798"/>
                    <a:ext cx="56" cy="168"/>
                  </a:xfrm>
                  <a:custGeom>
                    <a:avLst/>
                    <a:gdLst/>
                    <a:ahLst/>
                    <a:cxnLst>
                      <a:cxn ang="0">
                        <a:pos x="0" y="64"/>
                      </a:cxn>
                      <a:cxn ang="0">
                        <a:pos x="5" y="201"/>
                      </a:cxn>
                      <a:cxn ang="0">
                        <a:pos x="18" y="219"/>
                      </a:cxn>
                      <a:cxn ang="0">
                        <a:pos x="13" y="780"/>
                      </a:cxn>
                      <a:cxn ang="0">
                        <a:pos x="32" y="842"/>
                      </a:cxn>
                      <a:cxn ang="0">
                        <a:pos x="78" y="842"/>
                      </a:cxn>
                      <a:cxn ang="0">
                        <a:pos x="117" y="811"/>
                      </a:cxn>
                      <a:cxn ang="0">
                        <a:pos x="161" y="811"/>
                      </a:cxn>
                      <a:cxn ang="0">
                        <a:pos x="197" y="842"/>
                      </a:cxn>
                      <a:cxn ang="0">
                        <a:pos x="246" y="842"/>
                      </a:cxn>
                      <a:cxn ang="0">
                        <a:pos x="263" y="780"/>
                      </a:cxn>
                      <a:cxn ang="0">
                        <a:pos x="254" y="219"/>
                      </a:cxn>
                      <a:cxn ang="0">
                        <a:pos x="267" y="201"/>
                      </a:cxn>
                      <a:cxn ang="0">
                        <a:pos x="276" y="64"/>
                      </a:cxn>
                      <a:cxn ang="0">
                        <a:pos x="215" y="14"/>
                      </a:cxn>
                      <a:cxn ang="0">
                        <a:pos x="185" y="14"/>
                      </a:cxn>
                      <a:cxn ang="0">
                        <a:pos x="168" y="0"/>
                      </a:cxn>
                      <a:cxn ang="0">
                        <a:pos x="98" y="0"/>
                      </a:cxn>
                      <a:cxn ang="0">
                        <a:pos x="83" y="14"/>
                      </a:cxn>
                      <a:cxn ang="0">
                        <a:pos x="57" y="14"/>
                      </a:cxn>
                      <a:cxn ang="0">
                        <a:pos x="0" y="64"/>
                      </a:cxn>
                    </a:cxnLst>
                    <a:rect l="0" t="0" r="r" b="b"/>
                    <a:pathLst>
                      <a:path w="276" h="842">
                        <a:moveTo>
                          <a:pt x="0" y="64"/>
                        </a:moveTo>
                        <a:lnTo>
                          <a:pt x="5" y="201"/>
                        </a:lnTo>
                        <a:lnTo>
                          <a:pt x="18" y="219"/>
                        </a:lnTo>
                        <a:lnTo>
                          <a:pt x="13" y="780"/>
                        </a:lnTo>
                        <a:lnTo>
                          <a:pt x="32" y="842"/>
                        </a:lnTo>
                        <a:lnTo>
                          <a:pt x="78" y="842"/>
                        </a:lnTo>
                        <a:lnTo>
                          <a:pt x="117" y="811"/>
                        </a:lnTo>
                        <a:lnTo>
                          <a:pt x="161" y="811"/>
                        </a:lnTo>
                        <a:lnTo>
                          <a:pt x="197" y="842"/>
                        </a:lnTo>
                        <a:lnTo>
                          <a:pt x="246" y="842"/>
                        </a:lnTo>
                        <a:lnTo>
                          <a:pt x="263" y="780"/>
                        </a:lnTo>
                        <a:lnTo>
                          <a:pt x="254" y="219"/>
                        </a:lnTo>
                        <a:lnTo>
                          <a:pt x="267" y="201"/>
                        </a:lnTo>
                        <a:lnTo>
                          <a:pt x="276" y="64"/>
                        </a:lnTo>
                        <a:lnTo>
                          <a:pt x="215" y="14"/>
                        </a:lnTo>
                        <a:lnTo>
                          <a:pt x="185" y="14"/>
                        </a:lnTo>
                        <a:lnTo>
                          <a:pt x="168" y="0"/>
                        </a:lnTo>
                        <a:lnTo>
                          <a:pt x="98" y="0"/>
                        </a:lnTo>
                        <a:lnTo>
                          <a:pt x="83" y="14"/>
                        </a:lnTo>
                        <a:lnTo>
                          <a:pt x="57" y="14"/>
                        </a:lnTo>
                        <a:lnTo>
                          <a:pt x="0" y="64"/>
                        </a:lnTo>
                        <a:close/>
                      </a:path>
                    </a:pathLst>
                  </a:custGeom>
                  <a:solidFill>
                    <a:srgbClr val="C0C0C0"/>
                  </a:solidFill>
                  <a:ln w="9525">
                    <a:noFill/>
                    <a:round/>
                    <a:headEnd/>
                    <a:tailEnd/>
                  </a:ln>
                </p:spPr>
                <p:txBody>
                  <a:bodyPr/>
                  <a:lstStyle/>
                  <a:p>
                    <a:endParaRPr lang="es-ES"/>
                  </a:p>
                </p:txBody>
              </p:sp>
              <p:sp>
                <p:nvSpPr>
                  <p:cNvPr id="77856" name="Oval 32"/>
                  <p:cNvSpPr>
                    <a:spLocks noChangeArrowheads="1"/>
                  </p:cNvSpPr>
                  <p:nvPr/>
                </p:nvSpPr>
                <p:spPr bwMode="auto">
                  <a:xfrm>
                    <a:off x="4196" y="1803"/>
                    <a:ext cx="7" cy="12"/>
                  </a:xfrm>
                  <a:prstGeom prst="ellipse">
                    <a:avLst/>
                  </a:prstGeom>
                  <a:solidFill>
                    <a:srgbClr val="E0E0E0"/>
                  </a:solidFill>
                  <a:ln w="9525">
                    <a:noFill/>
                    <a:round/>
                    <a:headEnd/>
                    <a:tailEnd/>
                  </a:ln>
                </p:spPr>
                <p:txBody>
                  <a:bodyPr/>
                  <a:lstStyle/>
                  <a:p>
                    <a:endParaRPr lang="es-ES"/>
                  </a:p>
                </p:txBody>
              </p:sp>
              <p:grpSp>
                <p:nvGrpSpPr>
                  <p:cNvPr id="77857" name="Group 33"/>
                  <p:cNvGrpSpPr>
                    <a:grpSpLocks/>
                  </p:cNvGrpSpPr>
                  <p:nvPr/>
                </p:nvGrpSpPr>
                <p:grpSpPr bwMode="auto">
                  <a:xfrm>
                    <a:off x="4150" y="1677"/>
                    <a:ext cx="90" cy="133"/>
                    <a:chOff x="4150" y="1677"/>
                    <a:chExt cx="90" cy="133"/>
                  </a:xfrm>
                </p:grpSpPr>
                <p:sp>
                  <p:nvSpPr>
                    <p:cNvPr id="77858" name="Oval 34"/>
                    <p:cNvSpPr>
                      <a:spLocks noChangeArrowheads="1"/>
                    </p:cNvSpPr>
                    <p:nvPr/>
                  </p:nvSpPr>
                  <p:spPr bwMode="auto">
                    <a:xfrm>
                      <a:off x="4156" y="1677"/>
                      <a:ext cx="82" cy="46"/>
                    </a:xfrm>
                    <a:prstGeom prst="ellipse">
                      <a:avLst/>
                    </a:prstGeom>
                    <a:solidFill>
                      <a:srgbClr val="FFFFFF"/>
                    </a:solidFill>
                    <a:ln w="9525">
                      <a:noFill/>
                      <a:round/>
                      <a:headEnd/>
                      <a:tailEnd/>
                    </a:ln>
                  </p:spPr>
                  <p:txBody>
                    <a:bodyPr/>
                    <a:lstStyle/>
                    <a:p>
                      <a:endParaRPr lang="es-ES"/>
                    </a:p>
                  </p:txBody>
                </p:sp>
                <p:sp>
                  <p:nvSpPr>
                    <p:cNvPr id="77859" name="Freeform 35"/>
                    <p:cNvSpPr>
                      <a:spLocks/>
                    </p:cNvSpPr>
                    <p:nvPr/>
                  </p:nvSpPr>
                  <p:spPr bwMode="auto">
                    <a:xfrm>
                      <a:off x="4150" y="1698"/>
                      <a:ext cx="90" cy="112"/>
                    </a:xfrm>
                    <a:custGeom>
                      <a:avLst/>
                      <a:gdLst/>
                      <a:ahLst/>
                      <a:cxnLst>
                        <a:cxn ang="0">
                          <a:pos x="287" y="559"/>
                        </a:cxn>
                        <a:cxn ang="0">
                          <a:pos x="450" y="55"/>
                        </a:cxn>
                        <a:cxn ang="0">
                          <a:pos x="422" y="44"/>
                        </a:cxn>
                        <a:cxn ang="0">
                          <a:pos x="388" y="31"/>
                        </a:cxn>
                        <a:cxn ang="0">
                          <a:pos x="345" y="19"/>
                        </a:cxn>
                        <a:cxn ang="0">
                          <a:pos x="308" y="10"/>
                        </a:cxn>
                        <a:cxn ang="0">
                          <a:pos x="274" y="3"/>
                        </a:cxn>
                        <a:cxn ang="0">
                          <a:pos x="238" y="0"/>
                        </a:cxn>
                        <a:cxn ang="0">
                          <a:pos x="199" y="2"/>
                        </a:cxn>
                        <a:cxn ang="0">
                          <a:pos x="149" y="8"/>
                        </a:cxn>
                        <a:cxn ang="0">
                          <a:pos x="106" y="19"/>
                        </a:cxn>
                        <a:cxn ang="0">
                          <a:pos x="64" y="31"/>
                        </a:cxn>
                        <a:cxn ang="0">
                          <a:pos x="27" y="46"/>
                        </a:cxn>
                        <a:cxn ang="0">
                          <a:pos x="0" y="61"/>
                        </a:cxn>
                        <a:cxn ang="0">
                          <a:pos x="158" y="559"/>
                        </a:cxn>
                      </a:cxnLst>
                      <a:rect l="0" t="0" r="r" b="b"/>
                      <a:pathLst>
                        <a:path w="450" h="559">
                          <a:moveTo>
                            <a:pt x="287" y="559"/>
                          </a:moveTo>
                          <a:lnTo>
                            <a:pt x="450" y="55"/>
                          </a:lnTo>
                          <a:lnTo>
                            <a:pt x="422" y="44"/>
                          </a:lnTo>
                          <a:lnTo>
                            <a:pt x="388" y="31"/>
                          </a:lnTo>
                          <a:lnTo>
                            <a:pt x="345" y="19"/>
                          </a:lnTo>
                          <a:lnTo>
                            <a:pt x="308" y="10"/>
                          </a:lnTo>
                          <a:lnTo>
                            <a:pt x="274" y="3"/>
                          </a:lnTo>
                          <a:lnTo>
                            <a:pt x="238" y="0"/>
                          </a:lnTo>
                          <a:lnTo>
                            <a:pt x="199" y="2"/>
                          </a:lnTo>
                          <a:lnTo>
                            <a:pt x="149" y="8"/>
                          </a:lnTo>
                          <a:lnTo>
                            <a:pt x="106" y="19"/>
                          </a:lnTo>
                          <a:lnTo>
                            <a:pt x="64" y="31"/>
                          </a:lnTo>
                          <a:lnTo>
                            <a:pt x="27" y="46"/>
                          </a:lnTo>
                          <a:lnTo>
                            <a:pt x="0" y="61"/>
                          </a:lnTo>
                          <a:lnTo>
                            <a:pt x="158" y="559"/>
                          </a:lnTo>
                        </a:path>
                      </a:pathLst>
                    </a:custGeom>
                    <a:noFill/>
                    <a:ln w="3175">
                      <a:solidFill>
                        <a:srgbClr val="A0A0A0"/>
                      </a:solidFill>
                      <a:prstDash val="solid"/>
                      <a:round/>
                      <a:headEnd/>
                      <a:tailEnd/>
                    </a:ln>
                  </p:spPr>
                  <p:txBody>
                    <a:bodyPr/>
                    <a:lstStyle/>
                    <a:p>
                      <a:endParaRPr lang="es-ES"/>
                    </a:p>
                  </p:txBody>
                </p:sp>
              </p:grpSp>
              <p:grpSp>
                <p:nvGrpSpPr>
                  <p:cNvPr id="77860" name="Group 36"/>
                  <p:cNvGrpSpPr>
                    <a:grpSpLocks/>
                  </p:cNvGrpSpPr>
                  <p:nvPr/>
                </p:nvGrpSpPr>
                <p:grpSpPr bwMode="auto">
                  <a:xfrm>
                    <a:off x="4179" y="1822"/>
                    <a:ext cx="31" cy="129"/>
                    <a:chOff x="4179" y="1822"/>
                    <a:chExt cx="31" cy="129"/>
                  </a:xfrm>
                </p:grpSpPr>
                <p:sp>
                  <p:nvSpPr>
                    <p:cNvPr id="77861" name="Line 37"/>
                    <p:cNvSpPr>
                      <a:spLocks noChangeShapeType="1"/>
                    </p:cNvSpPr>
                    <p:nvPr/>
                  </p:nvSpPr>
                  <p:spPr bwMode="auto">
                    <a:xfrm>
                      <a:off x="4184" y="1825"/>
                      <a:ext cx="1" cy="126"/>
                    </a:xfrm>
                    <a:prstGeom prst="line">
                      <a:avLst/>
                    </a:prstGeom>
                    <a:noFill/>
                    <a:ln w="3175">
                      <a:solidFill>
                        <a:srgbClr val="808080"/>
                      </a:solidFill>
                      <a:round/>
                      <a:headEnd/>
                      <a:tailEnd/>
                    </a:ln>
                  </p:spPr>
                  <p:txBody>
                    <a:bodyPr/>
                    <a:lstStyle/>
                    <a:p>
                      <a:endParaRPr lang="es-ES"/>
                    </a:p>
                  </p:txBody>
                </p:sp>
                <p:sp>
                  <p:nvSpPr>
                    <p:cNvPr id="77862" name="Line 38"/>
                    <p:cNvSpPr>
                      <a:spLocks noChangeShapeType="1"/>
                    </p:cNvSpPr>
                    <p:nvPr/>
                  </p:nvSpPr>
                  <p:spPr bwMode="auto">
                    <a:xfrm flipV="1">
                      <a:off x="4205" y="1825"/>
                      <a:ext cx="1" cy="125"/>
                    </a:xfrm>
                    <a:prstGeom prst="line">
                      <a:avLst/>
                    </a:prstGeom>
                    <a:noFill/>
                    <a:ln w="3175">
                      <a:solidFill>
                        <a:srgbClr val="808080"/>
                      </a:solidFill>
                      <a:round/>
                      <a:headEnd/>
                      <a:tailEnd/>
                    </a:ln>
                  </p:spPr>
                  <p:txBody>
                    <a:bodyPr/>
                    <a:lstStyle/>
                    <a:p>
                      <a:endParaRPr lang="es-ES"/>
                    </a:p>
                  </p:txBody>
                </p:sp>
                <p:sp>
                  <p:nvSpPr>
                    <p:cNvPr id="77863" name="Line 39"/>
                    <p:cNvSpPr>
                      <a:spLocks noChangeShapeType="1"/>
                    </p:cNvSpPr>
                    <p:nvPr/>
                  </p:nvSpPr>
                  <p:spPr bwMode="auto">
                    <a:xfrm flipV="1">
                      <a:off x="4209" y="1822"/>
                      <a:ext cx="1" cy="125"/>
                    </a:xfrm>
                    <a:prstGeom prst="line">
                      <a:avLst/>
                    </a:prstGeom>
                    <a:noFill/>
                    <a:ln w="3175">
                      <a:solidFill>
                        <a:srgbClr val="FFFFFF"/>
                      </a:solidFill>
                      <a:round/>
                      <a:headEnd/>
                      <a:tailEnd/>
                    </a:ln>
                  </p:spPr>
                  <p:txBody>
                    <a:bodyPr/>
                    <a:lstStyle/>
                    <a:p>
                      <a:endParaRPr lang="es-ES"/>
                    </a:p>
                  </p:txBody>
                </p:sp>
                <p:sp>
                  <p:nvSpPr>
                    <p:cNvPr id="77864" name="Line 40"/>
                    <p:cNvSpPr>
                      <a:spLocks noChangeShapeType="1"/>
                    </p:cNvSpPr>
                    <p:nvPr/>
                  </p:nvSpPr>
                  <p:spPr bwMode="auto">
                    <a:xfrm flipH="1" flipV="1">
                      <a:off x="4179" y="1822"/>
                      <a:ext cx="1" cy="125"/>
                    </a:xfrm>
                    <a:prstGeom prst="line">
                      <a:avLst/>
                    </a:prstGeom>
                    <a:noFill/>
                    <a:ln w="3175">
                      <a:solidFill>
                        <a:srgbClr val="FFFFFF"/>
                      </a:solidFill>
                      <a:round/>
                      <a:headEnd/>
                      <a:tailEnd/>
                    </a:ln>
                  </p:spPr>
                  <p:txBody>
                    <a:bodyPr/>
                    <a:lstStyle/>
                    <a:p>
                      <a:endParaRPr lang="es-ES"/>
                    </a:p>
                  </p:txBody>
                </p:sp>
              </p:grpSp>
            </p:grpSp>
            <p:sp>
              <p:nvSpPr>
                <p:cNvPr id="77865" name="Freeform 41"/>
                <p:cNvSpPr>
                  <a:spLocks/>
                </p:cNvSpPr>
                <p:nvPr/>
              </p:nvSpPr>
              <p:spPr bwMode="auto">
                <a:xfrm>
                  <a:off x="4189" y="1883"/>
                  <a:ext cx="88" cy="109"/>
                </a:xfrm>
                <a:custGeom>
                  <a:avLst/>
                  <a:gdLst/>
                  <a:ahLst/>
                  <a:cxnLst>
                    <a:cxn ang="0">
                      <a:pos x="437" y="0"/>
                    </a:cxn>
                    <a:cxn ang="0">
                      <a:pos x="420" y="15"/>
                    </a:cxn>
                    <a:cxn ang="0">
                      <a:pos x="346" y="352"/>
                    </a:cxn>
                    <a:cxn ang="0">
                      <a:pos x="333" y="385"/>
                    </a:cxn>
                    <a:cxn ang="0">
                      <a:pos x="311" y="414"/>
                    </a:cxn>
                    <a:cxn ang="0">
                      <a:pos x="278" y="439"/>
                    </a:cxn>
                    <a:cxn ang="0">
                      <a:pos x="246" y="459"/>
                    </a:cxn>
                    <a:cxn ang="0">
                      <a:pos x="210" y="477"/>
                    </a:cxn>
                    <a:cxn ang="0">
                      <a:pos x="172" y="493"/>
                    </a:cxn>
                    <a:cxn ang="0">
                      <a:pos x="130" y="509"/>
                    </a:cxn>
                    <a:cxn ang="0">
                      <a:pos x="95" y="516"/>
                    </a:cxn>
                    <a:cxn ang="0">
                      <a:pos x="52" y="524"/>
                    </a:cxn>
                    <a:cxn ang="0">
                      <a:pos x="0" y="520"/>
                    </a:cxn>
                    <a:cxn ang="0">
                      <a:pos x="8" y="540"/>
                    </a:cxn>
                    <a:cxn ang="0">
                      <a:pos x="44" y="543"/>
                    </a:cxn>
                    <a:cxn ang="0">
                      <a:pos x="69" y="543"/>
                    </a:cxn>
                    <a:cxn ang="0">
                      <a:pos x="107" y="540"/>
                    </a:cxn>
                    <a:cxn ang="0">
                      <a:pos x="139" y="538"/>
                    </a:cxn>
                    <a:cxn ang="0">
                      <a:pos x="182" y="531"/>
                    </a:cxn>
                    <a:cxn ang="0">
                      <a:pos x="215" y="525"/>
                    </a:cxn>
                    <a:cxn ang="0">
                      <a:pos x="253" y="513"/>
                    </a:cxn>
                    <a:cxn ang="0">
                      <a:pos x="275" y="507"/>
                    </a:cxn>
                    <a:cxn ang="0">
                      <a:pos x="307" y="493"/>
                    </a:cxn>
                    <a:cxn ang="0">
                      <a:pos x="342" y="471"/>
                    </a:cxn>
                    <a:cxn ang="0">
                      <a:pos x="353" y="459"/>
                    </a:cxn>
                    <a:cxn ang="0">
                      <a:pos x="362" y="442"/>
                    </a:cxn>
                    <a:cxn ang="0">
                      <a:pos x="370" y="408"/>
                    </a:cxn>
                    <a:cxn ang="0">
                      <a:pos x="378" y="375"/>
                    </a:cxn>
                    <a:cxn ang="0">
                      <a:pos x="437" y="0"/>
                    </a:cxn>
                  </a:cxnLst>
                  <a:rect l="0" t="0" r="r" b="b"/>
                  <a:pathLst>
                    <a:path w="437" h="543">
                      <a:moveTo>
                        <a:pt x="437" y="0"/>
                      </a:moveTo>
                      <a:lnTo>
                        <a:pt x="420" y="15"/>
                      </a:lnTo>
                      <a:lnTo>
                        <a:pt x="346" y="352"/>
                      </a:lnTo>
                      <a:lnTo>
                        <a:pt x="333" y="385"/>
                      </a:lnTo>
                      <a:lnTo>
                        <a:pt x="311" y="414"/>
                      </a:lnTo>
                      <a:lnTo>
                        <a:pt x="278" y="439"/>
                      </a:lnTo>
                      <a:lnTo>
                        <a:pt x="246" y="459"/>
                      </a:lnTo>
                      <a:lnTo>
                        <a:pt x="210" y="477"/>
                      </a:lnTo>
                      <a:lnTo>
                        <a:pt x="172" y="493"/>
                      </a:lnTo>
                      <a:lnTo>
                        <a:pt x="130" y="509"/>
                      </a:lnTo>
                      <a:lnTo>
                        <a:pt x="95" y="516"/>
                      </a:lnTo>
                      <a:lnTo>
                        <a:pt x="52" y="524"/>
                      </a:lnTo>
                      <a:lnTo>
                        <a:pt x="0" y="520"/>
                      </a:lnTo>
                      <a:lnTo>
                        <a:pt x="8" y="540"/>
                      </a:lnTo>
                      <a:lnTo>
                        <a:pt x="44" y="543"/>
                      </a:lnTo>
                      <a:lnTo>
                        <a:pt x="69" y="543"/>
                      </a:lnTo>
                      <a:lnTo>
                        <a:pt x="107" y="540"/>
                      </a:lnTo>
                      <a:lnTo>
                        <a:pt x="139" y="538"/>
                      </a:lnTo>
                      <a:lnTo>
                        <a:pt x="182" y="531"/>
                      </a:lnTo>
                      <a:lnTo>
                        <a:pt x="215" y="525"/>
                      </a:lnTo>
                      <a:lnTo>
                        <a:pt x="253" y="513"/>
                      </a:lnTo>
                      <a:lnTo>
                        <a:pt x="275" y="507"/>
                      </a:lnTo>
                      <a:lnTo>
                        <a:pt x="307" y="493"/>
                      </a:lnTo>
                      <a:lnTo>
                        <a:pt x="342" y="471"/>
                      </a:lnTo>
                      <a:lnTo>
                        <a:pt x="353" y="459"/>
                      </a:lnTo>
                      <a:lnTo>
                        <a:pt x="362" y="442"/>
                      </a:lnTo>
                      <a:lnTo>
                        <a:pt x="370" y="408"/>
                      </a:lnTo>
                      <a:lnTo>
                        <a:pt x="378" y="375"/>
                      </a:lnTo>
                      <a:lnTo>
                        <a:pt x="437" y="0"/>
                      </a:lnTo>
                      <a:close/>
                    </a:path>
                  </a:pathLst>
                </a:custGeom>
                <a:solidFill>
                  <a:srgbClr val="FFFFFF"/>
                </a:solidFill>
                <a:ln w="9525">
                  <a:noFill/>
                  <a:round/>
                  <a:headEnd/>
                  <a:tailEnd/>
                </a:ln>
              </p:spPr>
              <p:txBody>
                <a:bodyPr/>
                <a:lstStyle/>
                <a:p>
                  <a:endParaRPr lang="es-ES"/>
                </a:p>
              </p:txBody>
            </p:sp>
          </p:grpSp>
        </p:grpSp>
      </p:grpSp>
      <p:sp>
        <p:nvSpPr>
          <p:cNvPr id="77866" name="Line 42"/>
          <p:cNvSpPr>
            <a:spLocks noChangeShapeType="1"/>
          </p:cNvSpPr>
          <p:nvPr/>
        </p:nvSpPr>
        <p:spPr bwMode="auto">
          <a:xfrm>
            <a:off x="2362200" y="2519363"/>
            <a:ext cx="5562600" cy="1862137"/>
          </a:xfrm>
          <a:prstGeom prst="line">
            <a:avLst/>
          </a:prstGeom>
          <a:noFill/>
          <a:ln w="9525">
            <a:solidFill>
              <a:schemeClr val="tx1"/>
            </a:solidFill>
            <a:round/>
            <a:headEnd/>
            <a:tailEnd type="arrow" w="med" len="med"/>
          </a:ln>
          <a:effectLst/>
        </p:spPr>
        <p:txBody>
          <a:bodyPr wrap="none" anchor="ctr"/>
          <a:lstStyle/>
          <a:p>
            <a:endParaRPr lang="es-ES"/>
          </a:p>
        </p:txBody>
      </p:sp>
      <p:grpSp>
        <p:nvGrpSpPr>
          <p:cNvPr id="77867" name="Group 43"/>
          <p:cNvGrpSpPr>
            <a:grpSpLocks/>
          </p:cNvGrpSpPr>
          <p:nvPr/>
        </p:nvGrpSpPr>
        <p:grpSpPr bwMode="auto">
          <a:xfrm>
            <a:off x="2362200" y="2519363"/>
            <a:ext cx="5181600" cy="2090737"/>
            <a:chOff x="1488" y="1179"/>
            <a:chExt cx="3264" cy="1317"/>
          </a:xfrm>
        </p:grpSpPr>
        <p:sp>
          <p:nvSpPr>
            <p:cNvPr id="77868" name="Line 44"/>
            <p:cNvSpPr>
              <a:spLocks noChangeShapeType="1"/>
            </p:cNvSpPr>
            <p:nvPr/>
          </p:nvSpPr>
          <p:spPr bwMode="auto">
            <a:xfrm>
              <a:off x="1488" y="1179"/>
              <a:ext cx="1776" cy="0"/>
            </a:xfrm>
            <a:prstGeom prst="line">
              <a:avLst/>
            </a:prstGeom>
            <a:noFill/>
            <a:ln w="9525">
              <a:solidFill>
                <a:schemeClr val="tx1"/>
              </a:solidFill>
              <a:round/>
              <a:headEnd/>
              <a:tailEnd/>
            </a:ln>
            <a:effectLst/>
          </p:spPr>
          <p:txBody>
            <a:bodyPr wrap="none" anchor="ctr"/>
            <a:lstStyle/>
            <a:p>
              <a:endParaRPr lang="es-ES"/>
            </a:p>
          </p:txBody>
        </p:sp>
        <p:sp>
          <p:nvSpPr>
            <p:cNvPr id="77869" name="Line 45"/>
            <p:cNvSpPr>
              <a:spLocks noChangeShapeType="1"/>
            </p:cNvSpPr>
            <p:nvPr/>
          </p:nvSpPr>
          <p:spPr bwMode="auto">
            <a:xfrm>
              <a:off x="3264" y="1179"/>
              <a:ext cx="1488" cy="1317"/>
            </a:xfrm>
            <a:prstGeom prst="line">
              <a:avLst/>
            </a:prstGeom>
            <a:noFill/>
            <a:ln w="9525">
              <a:solidFill>
                <a:schemeClr val="tx1"/>
              </a:solidFill>
              <a:round/>
              <a:headEnd/>
              <a:tailEnd type="arrow" w="med" len="med"/>
            </a:ln>
            <a:effectLst/>
          </p:spPr>
          <p:txBody>
            <a:bodyPr wrap="none" anchor="ctr"/>
            <a:lstStyle/>
            <a:p>
              <a:endParaRPr lang="es-ES"/>
            </a:p>
          </p:txBody>
        </p:sp>
      </p:grpSp>
      <p:grpSp>
        <p:nvGrpSpPr>
          <p:cNvPr id="77870" name="Group 46"/>
          <p:cNvGrpSpPr>
            <a:grpSpLocks/>
          </p:cNvGrpSpPr>
          <p:nvPr/>
        </p:nvGrpSpPr>
        <p:grpSpPr bwMode="auto">
          <a:xfrm>
            <a:off x="2362200" y="3602038"/>
            <a:ext cx="2819400" cy="779462"/>
            <a:chOff x="1488" y="1861"/>
            <a:chExt cx="1776" cy="491"/>
          </a:xfrm>
        </p:grpSpPr>
        <p:sp>
          <p:nvSpPr>
            <p:cNvPr id="77871" name="Line 47"/>
            <p:cNvSpPr>
              <a:spLocks noChangeShapeType="1"/>
            </p:cNvSpPr>
            <p:nvPr/>
          </p:nvSpPr>
          <p:spPr bwMode="auto">
            <a:xfrm>
              <a:off x="1488" y="1885"/>
              <a:ext cx="0" cy="467"/>
            </a:xfrm>
            <a:prstGeom prst="line">
              <a:avLst/>
            </a:prstGeom>
            <a:noFill/>
            <a:ln w="3175">
              <a:solidFill>
                <a:schemeClr val="tx1"/>
              </a:solidFill>
              <a:prstDash val="dashDot"/>
              <a:round/>
              <a:headEnd/>
              <a:tailEnd/>
            </a:ln>
            <a:effectLst/>
          </p:spPr>
          <p:txBody>
            <a:bodyPr wrap="none" anchor="ctr"/>
            <a:lstStyle/>
            <a:p>
              <a:endParaRPr lang="es-ES"/>
            </a:p>
          </p:txBody>
        </p:sp>
        <p:sp>
          <p:nvSpPr>
            <p:cNvPr id="77872" name="Line 48"/>
            <p:cNvSpPr>
              <a:spLocks noChangeShapeType="1"/>
            </p:cNvSpPr>
            <p:nvPr/>
          </p:nvSpPr>
          <p:spPr bwMode="auto">
            <a:xfrm>
              <a:off x="1488" y="2114"/>
              <a:ext cx="1776" cy="0"/>
            </a:xfrm>
            <a:prstGeom prst="line">
              <a:avLst/>
            </a:prstGeom>
            <a:noFill/>
            <a:ln w="3175">
              <a:solidFill>
                <a:schemeClr val="tx1"/>
              </a:solidFill>
              <a:round/>
              <a:headEnd type="oval" w="med" len="med"/>
              <a:tailEnd type="oval" w="med" len="med"/>
            </a:ln>
            <a:effectLst/>
          </p:spPr>
          <p:txBody>
            <a:bodyPr wrap="none" anchor="ctr"/>
            <a:lstStyle/>
            <a:p>
              <a:endParaRPr lang="es-ES"/>
            </a:p>
          </p:txBody>
        </p:sp>
        <p:sp>
          <p:nvSpPr>
            <p:cNvPr id="77873" name="Text Box 49"/>
            <p:cNvSpPr txBox="1">
              <a:spLocks noChangeArrowheads="1"/>
            </p:cNvSpPr>
            <p:nvPr/>
          </p:nvSpPr>
          <p:spPr bwMode="auto">
            <a:xfrm>
              <a:off x="2304" y="1861"/>
              <a:ext cx="576" cy="288"/>
            </a:xfrm>
            <a:prstGeom prst="rect">
              <a:avLst/>
            </a:prstGeom>
            <a:noFill/>
            <a:ln w="9525">
              <a:noFill/>
              <a:miter lim="800000"/>
              <a:headEnd/>
              <a:tailEnd/>
            </a:ln>
            <a:effectLst/>
          </p:spPr>
          <p:txBody>
            <a:bodyPr>
              <a:spAutoFit/>
            </a:bodyPr>
            <a:lstStyle/>
            <a:p>
              <a:pPr>
                <a:spcBef>
                  <a:spcPct val="50000"/>
                </a:spcBef>
              </a:pPr>
              <a:r>
                <a:rPr lang="es-ES_tradnl" i="1"/>
                <a:t>s</a:t>
              </a:r>
            </a:p>
          </p:txBody>
        </p:sp>
      </p:grpSp>
      <p:grpSp>
        <p:nvGrpSpPr>
          <p:cNvPr id="77874" name="Group 50"/>
          <p:cNvGrpSpPr>
            <a:grpSpLocks/>
          </p:cNvGrpSpPr>
          <p:nvPr/>
        </p:nvGrpSpPr>
        <p:grpSpPr bwMode="auto">
          <a:xfrm>
            <a:off x="5181600" y="2324100"/>
            <a:ext cx="1693863" cy="1143000"/>
            <a:chOff x="3264" y="1056"/>
            <a:chExt cx="1067" cy="720"/>
          </a:xfrm>
        </p:grpSpPr>
        <p:sp>
          <p:nvSpPr>
            <p:cNvPr id="77875" name="Line 51"/>
            <p:cNvSpPr>
              <a:spLocks noChangeShapeType="1"/>
            </p:cNvSpPr>
            <p:nvPr/>
          </p:nvSpPr>
          <p:spPr bwMode="auto">
            <a:xfrm flipV="1">
              <a:off x="4331" y="1344"/>
              <a:ext cx="0" cy="432"/>
            </a:xfrm>
            <a:prstGeom prst="line">
              <a:avLst/>
            </a:prstGeom>
            <a:noFill/>
            <a:ln w="3175">
              <a:solidFill>
                <a:schemeClr val="tx1"/>
              </a:solidFill>
              <a:prstDash val="dashDot"/>
              <a:round/>
              <a:headEnd/>
              <a:tailEnd/>
            </a:ln>
            <a:effectLst/>
          </p:spPr>
          <p:txBody>
            <a:bodyPr wrap="none" anchor="ctr"/>
            <a:lstStyle/>
            <a:p>
              <a:endParaRPr lang="es-ES"/>
            </a:p>
          </p:txBody>
        </p:sp>
        <p:sp>
          <p:nvSpPr>
            <p:cNvPr id="77876" name="Line 52"/>
            <p:cNvSpPr>
              <a:spLocks noChangeShapeType="1"/>
            </p:cNvSpPr>
            <p:nvPr/>
          </p:nvSpPr>
          <p:spPr bwMode="auto">
            <a:xfrm flipH="1">
              <a:off x="3264" y="1344"/>
              <a:ext cx="1067" cy="0"/>
            </a:xfrm>
            <a:prstGeom prst="line">
              <a:avLst/>
            </a:prstGeom>
            <a:noFill/>
            <a:ln w="9525">
              <a:solidFill>
                <a:schemeClr val="tx1"/>
              </a:solidFill>
              <a:round/>
              <a:headEnd type="oval" w="med" len="med"/>
              <a:tailEnd type="oval" w="med" len="med"/>
            </a:ln>
            <a:effectLst/>
          </p:spPr>
          <p:txBody>
            <a:bodyPr wrap="none" anchor="ctr"/>
            <a:lstStyle/>
            <a:p>
              <a:endParaRPr lang="es-ES"/>
            </a:p>
          </p:txBody>
        </p:sp>
        <p:sp>
          <p:nvSpPr>
            <p:cNvPr id="77877" name="Text Box 53"/>
            <p:cNvSpPr txBox="1">
              <a:spLocks noChangeArrowheads="1"/>
            </p:cNvSpPr>
            <p:nvPr/>
          </p:nvSpPr>
          <p:spPr bwMode="auto">
            <a:xfrm>
              <a:off x="3670" y="1056"/>
              <a:ext cx="576" cy="288"/>
            </a:xfrm>
            <a:prstGeom prst="rect">
              <a:avLst/>
            </a:prstGeom>
            <a:noFill/>
            <a:ln w="9525">
              <a:noFill/>
              <a:miter lim="800000"/>
              <a:headEnd/>
              <a:tailEnd/>
            </a:ln>
            <a:effectLst/>
          </p:spPr>
          <p:txBody>
            <a:bodyPr>
              <a:spAutoFit/>
            </a:bodyPr>
            <a:lstStyle/>
            <a:p>
              <a:pPr>
                <a:spcBef>
                  <a:spcPct val="50000"/>
                </a:spcBef>
              </a:pPr>
              <a:r>
                <a:rPr lang="es-ES_tradnl" i="1"/>
                <a:t>s</a:t>
              </a:r>
              <a:r>
                <a:rPr lang="es-ES_tradnl"/>
                <a:t>’</a:t>
              </a:r>
            </a:p>
          </p:txBody>
        </p:sp>
      </p:grpSp>
      <p:graphicFrame>
        <p:nvGraphicFramePr>
          <p:cNvPr id="77878" name="Object 54"/>
          <p:cNvGraphicFramePr>
            <a:graphicFrameLocks noChangeAspect="1"/>
          </p:cNvGraphicFramePr>
          <p:nvPr/>
        </p:nvGraphicFramePr>
        <p:xfrm>
          <a:off x="2806700" y="5543550"/>
          <a:ext cx="1384300" cy="660400"/>
        </p:xfrm>
        <a:graphic>
          <a:graphicData uri="http://schemas.openxmlformats.org/presentationml/2006/ole">
            <p:oleObj spid="_x0000_s77878" name="Ecuación" r:id="rId5" imgW="1384200" imgH="660240" progId="Equation.3">
              <p:embed/>
            </p:oleObj>
          </a:graphicData>
        </a:graphic>
      </p:graphicFrame>
      <p:grpSp>
        <p:nvGrpSpPr>
          <p:cNvPr id="77879" name="Group 55"/>
          <p:cNvGrpSpPr>
            <a:grpSpLocks/>
          </p:cNvGrpSpPr>
          <p:nvPr/>
        </p:nvGrpSpPr>
        <p:grpSpPr bwMode="auto">
          <a:xfrm>
            <a:off x="5181600" y="3527425"/>
            <a:ext cx="1295400" cy="1311275"/>
            <a:chOff x="3264" y="1814"/>
            <a:chExt cx="816" cy="826"/>
          </a:xfrm>
        </p:grpSpPr>
        <p:sp>
          <p:nvSpPr>
            <p:cNvPr id="77880" name="Line 56"/>
            <p:cNvSpPr>
              <a:spLocks noChangeShapeType="1"/>
            </p:cNvSpPr>
            <p:nvPr/>
          </p:nvSpPr>
          <p:spPr bwMode="auto">
            <a:xfrm>
              <a:off x="3936" y="1814"/>
              <a:ext cx="0" cy="682"/>
            </a:xfrm>
            <a:prstGeom prst="line">
              <a:avLst/>
            </a:prstGeom>
            <a:noFill/>
            <a:ln w="3175">
              <a:solidFill>
                <a:schemeClr val="tx1"/>
              </a:solidFill>
              <a:prstDash val="dashDot"/>
              <a:round/>
              <a:headEnd/>
              <a:tailEnd/>
            </a:ln>
            <a:effectLst/>
          </p:spPr>
          <p:txBody>
            <a:bodyPr wrap="none" anchor="ctr"/>
            <a:lstStyle/>
            <a:p>
              <a:endParaRPr lang="es-ES"/>
            </a:p>
          </p:txBody>
        </p:sp>
        <p:sp>
          <p:nvSpPr>
            <p:cNvPr id="77881" name="Line 57"/>
            <p:cNvSpPr>
              <a:spLocks noChangeShapeType="1"/>
            </p:cNvSpPr>
            <p:nvPr/>
          </p:nvSpPr>
          <p:spPr bwMode="auto">
            <a:xfrm>
              <a:off x="3264" y="2352"/>
              <a:ext cx="672" cy="0"/>
            </a:xfrm>
            <a:prstGeom prst="line">
              <a:avLst/>
            </a:prstGeom>
            <a:noFill/>
            <a:ln w="9525">
              <a:solidFill>
                <a:schemeClr val="tx1"/>
              </a:solidFill>
              <a:round/>
              <a:headEnd type="oval" w="med" len="med"/>
              <a:tailEnd type="oval" w="med" len="med"/>
            </a:ln>
            <a:effectLst/>
          </p:spPr>
          <p:txBody>
            <a:bodyPr wrap="none" anchor="ctr"/>
            <a:lstStyle/>
            <a:p>
              <a:endParaRPr lang="es-ES"/>
            </a:p>
          </p:txBody>
        </p:sp>
        <p:sp>
          <p:nvSpPr>
            <p:cNvPr id="77882" name="Text Box 58"/>
            <p:cNvSpPr txBox="1">
              <a:spLocks noChangeArrowheads="1"/>
            </p:cNvSpPr>
            <p:nvPr/>
          </p:nvSpPr>
          <p:spPr bwMode="auto">
            <a:xfrm>
              <a:off x="3504" y="2352"/>
              <a:ext cx="576" cy="288"/>
            </a:xfrm>
            <a:prstGeom prst="rect">
              <a:avLst/>
            </a:prstGeom>
            <a:noFill/>
            <a:ln w="9525">
              <a:noFill/>
              <a:miter lim="800000"/>
              <a:headEnd/>
              <a:tailEnd/>
            </a:ln>
            <a:effectLst/>
          </p:spPr>
          <p:txBody>
            <a:bodyPr>
              <a:spAutoFit/>
            </a:bodyPr>
            <a:lstStyle/>
            <a:p>
              <a:pPr>
                <a:spcBef>
                  <a:spcPct val="50000"/>
                </a:spcBef>
              </a:pPr>
              <a:r>
                <a:rPr lang="es-ES_tradnl" i="1"/>
                <a:t>f</a:t>
              </a:r>
              <a:r>
                <a:rPr lang="es-ES_tradnl"/>
                <a:t>’</a:t>
              </a:r>
            </a:p>
          </p:txBody>
        </p:sp>
      </p:grpSp>
      <p:graphicFrame>
        <p:nvGraphicFramePr>
          <p:cNvPr id="77883" name="Object 59"/>
          <p:cNvGraphicFramePr>
            <a:graphicFrameLocks noChangeAspect="1"/>
          </p:cNvGraphicFramePr>
          <p:nvPr/>
        </p:nvGraphicFramePr>
        <p:xfrm>
          <a:off x="5238750" y="5556250"/>
          <a:ext cx="1371600" cy="660400"/>
        </p:xfrm>
        <a:graphic>
          <a:graphicData uri="http://schemas.openxmlformats.org/presentationml/2006/ole">
            <p:oleObj spid="_x0000_s77883" name="Ecuación" r:id="rId6" imgW="1371600" imgH="660240" progId="Equation.3">
              <p:embed/>
            </p:oleObj>
          </a:graphicData>
        </a:graphic>
      </p:graphicFrame>
      <p:sp>
        <p:nvSpPr>
          <p:cNvPr id="77884" name="Line 60"/>
          <p:cNvSpPr>
            <a:spLocks noChangeShapeType="1"/>
          </p:cNvSpPr>
          <p:nvPr/>
        </p:nvSpPr>
        <p:spPr bwMode="auto">
          <a:xfrm>
            <a:off x="4438650" y="5835650"/>
            <a:ext cx="552450" cy="0"/>
          </a:xfrm>
          <a:prstGeom prst="line">
            <a:avLst/>
          </a:prstGeom>
          <a:noFill/>
          <a:ln w="9525">
            <a:solidFill>
              <a:schemeClr val="bg2"/>
            </a:solidFill>
            <a:round/>
            <a:headEnd/>
            <a:tailEnd type="triangle" w="med" len="med"/>
          </a:ln>
          <a:effectLst/>
        </p:spPr>
        <p:txBody>
          <a:bodyPr wrap="none" anchor="ctr"/>
          <a:lstStyle/>
          <a:p>
            <a:endParaRPr lang="es-ES"/>
          </a:p>
        </p:txBody>
      </p:sp>
      <p:sp>
        <p:nvSpPr>
          <p:cNvPr id="77885" name="Text Box 61"/>
          <p:cNvSpPr txBox="1">
            <a:spLocks noChangeArrowheads="1"/>
          </p:cNvSpPr>
          <p:nvPr/>
        </p:nvSpPr>
        <p:spPr bwMode="auto">
          <a:xfrm>
            <a:off x="1352550" y="4975225"/>
            <a:ext cx="4953000" cy="457200"/>
          </a:xfrm>
          <a:prstGeom prst="rect">
            <a:avLst/>
          </a:prstGeom>
          <a:noFill/>
          <a:ln w="9525">
            <a:noFill/>
            <a:miter lim="800000"/>
            <a:headEnd/>
            <a:tailEnd/>
          </a:ln>
          <a:effectLst/>
        </p:spPr>
        <p:txBody>
          <a:bodyPr wrap="none">
            <a:spAutoFit/>
          </a:bodyPr>
          <a:lstStyle/>
          <a:p>
            <a:r>
              <a:rPr lang="es-ES_tradnl">
                <a:solidFill>
                  <a:schemeClr val="bg2"/>
                </a:solidFill>
              </a:rPr>
              <a:t>Ecuación de las lentes: forma de Gauss</a:t>
            </a:r>
          </a:p>
        </p:txBody>
      </p:sp>
      <p:sp>
        <p:nvSpPr>
          <p:cNvPr id="77886" name="Text Box 62"/>
          <p:cNvSpPr txBox="1">
            <a:spLocks noChangeArrowheads="1"/>
          </p:cNvSpPr>
          <p:nvPr/>
        </p:nvSpPr>
        <p:spPr bwMode="auto">
          <a:xfrm>
            <a:off x="2479675" y="860425"/>
            <a:ext cx="4660900" cy="457200"/>
          </a:xfrm>
          <a:prstGeom prst="rect">
            <a:avLst/>
          </a:prstGeom>
          <a:noFill/>
          <a:ln w="9525">
            <a:noFill/>
            <a:miter lim="800000"/>
            <a:headEnd/>
            <a:tailEnd/>
          </a:ln>
          <a:effectLst/>
        </p:spPr>
        <p:txBody>
          <a:bodyPr wrap="none">
            <a:spAutoFit/>
          </a:bodyPr>
          <a:lstStyle/>
          <a:p>
            <a:r>
              <a:rPr lang="es-PR"/>
              <a:t>CASO 2. FUNCIONES INVERSAS</a:t>
            </a:r>
            <a:endParaRPr lang="es-ES"/>
          </a:p>
        </p:txBody>
      </p:sp>
      <p:sp>
        <p:nvSpPr>
          <p:cNvPr id="77887" name="Text Box 63"/>
          <p:cNvSpPr txBox="1">
            <a:spLocks noChangeArrowheads="1"/>
          </p:cNvSpPr>
          <p:nvPr/>
        </p:nvSpPr>
        <p:spPr bwMode="auto">
          <a:xfrm>
            <a:off x="3432175" y="1355725"/>
            <a:ext cx="2406650" cy="457200"/>
          </a:xfrm>
          <a:prstGeom prst="rect">
            <a:avLst/>
          </a:prstGeom>
          <a:noFill/>
          <a:ln w="9525">
            <a:noFill/>
            <a:miter lim="800000"/>
            <a:headEnd/>
            <a:tailEnd/>
          </a:ln>
          <a:effectLst/>
        </p:spPr>
        <p:txBody>
          <a:bodyPr wrap="none">
            <a:spAutoFit/>
          </a:bodyPr>
          <a:lstStyle/>
          <a:p>
            <a:r>
              <a:rPr lang="es-PR"/>
              <a:t>Focal de una lente</a:t>
            </a: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77826"/>
                                        </p:tgtEl>
                                        <p:attrNameLst>
                                          <p:attrName>style.visibility</p:attrName>
                                        </p:attrNameLst>
                                      </p:cBhvr>
                                      <p:to>
                                        <p:strVal val="visible"/>
                                      </p:to>
                                    </p:set>
                                    <p:animEffect transition="in" filter="blinds(vertical)">
                                      <p:cBhvr>
                                        <p:cTn id="7" dur="500"/>
                                        <p:tgtEl>
                                          <p:spTgt spid="7782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77886"/>
                                        </p:tgtEl>
                                        <p:attrNameLst>
                                          <p:attrName>style.visibility</p:attrName>
                                        </p:attrNameLst>
                                      </p:cBhvr>
                                      <p:to>
                                        <p:strVal val="visible"/>
                                      </p:to>
                                    </p:set>
                                    <p:anim calcmode="lin" valueType="num">
                                      <p:cBhvr additive="base">
                                        <p:cTn id="12" dur="500" fill="hold"/>
                                        <p:tgtEl>
                                          <p:spTgt spid="77886"/>
                                        </p:tgtEl>
                                        <p:attrNameLst>
                                          <p:attrName>ppt_x</p:attrName>
                                        </p:attrNameLst>
                                      </p:cBhvr>
                                      <p:tavLst>
                                        <p:tav tm="0">
                                          <p:val>
                                            <p:strVal val="0-#ppt_w/2"/>
                                          </p:val>
                                        </p:tav>
                                        <p:tav tm="100000">
                                          <p:val>
                                            <p:strVal val="#ppt_x"/>
                                          </p:val>
                                        </p:tav>
                                      </p:tavLst>
                                    </p:anim>
                                    <p:anim calcmode="lin" valueType="num">
                                      <p:cBhvr additive="base">
                                        <p:cTn id="13" dur="500" fill="hold"/>
                                        <p:tgtEl>
                                          <p:spTgt spid="77886"/>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77887"/>
                                        </p:tgtEl>
                                        <p:attrNameLst>
                                          <p:attrName>style.visibility</p:attrName>
                                        </p:attrNameLst>
                                      </p:cBhvr>
                                      <p:to>
                                        <p:strVal val="visible"/>
                                      </p:to>
                                    </p:set>
                                    <p:anim calcmode="lin" valueType="num">
                                      <p:cBhvr additive="base">
                                        <p:cTn id="18" dur="500" fill="hold"/>
                                        <p:tgtEl>
                                          <p:spTgt spid="77887"/>
                                        </p:tgtEl>
                                        <p:attrNameLst>
                                          <p:attrName>ppt_x</p:attrName>
                                        </p:attrNameLst>
                                      </p:cBhvr>
                                      <p:tavLst>
                                        <p:tav tm="0">
                                          <p:val>
                                            <p:strVal val="1+#ppt_w/2"/>
                                          </p:val>
                                        </p:tav>
                                        <p:tav tm="100000">
                                          <p:val>
                                            <p:strVal val="#ppt_x"/>
                                          </p:val>
                                        </p:tav>
                                      </p:tavLst>
                                    </p:anim>
                                    <p:anim calcmode="lin" valueType="num">
                                      <p:cBhvr additive="base">
                                        <p:cTn id="19" dur="500" fill="hold"/>
                                        <p:tgtEl>
                                          <p:spTgt spid="77887"/>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77827"/>
                                        </p:tgtEl>
                                        <p:attrNameLst>
                                          <p:attrName>style.visibility</p:attrName>
                                        </p:attrNameLst>
                                      </p:cBhvr>
                                      <p:to>
                                        <p:strVal val="visible"/>
                                      </p:to>
                                    </p:set>
                                    <p:animEffect transition="in" filter="wipe(left)">
                                      <p:cBhvr>
                                        <p:cTn id="24" dur="500"/>
                                        <p:tgtEl>
                                          <p:spTgt spid="77827"/>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nodeType="clickEffect">
                                  <p:stCondLst>
                                    <p:cond delay="0"/>
                                  </p:stCondLst>
                                  <p:childTnLst>
                                    <p:set>
                                      <p:cBhvr>
                                        <p:cTn id="28" dur="1" fill="hold">
                                          <p:stCondLst>
                                            <p:cond delay="0"/>
                                          </p:stCondLst>
                                        </p:cTn>
                                        <p:tgtEl>
                                          <p:spTgt spid="77829"/>
                                        </p:tgtEl>
                                        <p:attrNameLst>
                                          <p:attrName>style.visibility</p:attrName>
                                        </p:attrNameLst>
                                      </p:cBhvr>
                                      <p:to>
                                        <p:strVal val="visible"/>
                                      </p:to>
                                    </p:set>
                                    <p:animEffect transition="in" filter="slide(fromBottom)">
                                      <p:cBhvr>
                                        <p:cTn id="29" dur="500"/>
                                        <p:tgtEl>
                                          <p:spTgt spid="77829"/>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6" fill="hold" grpId="0" nodeType="clickEffect">
                                  <p:stCondLst>
                                    <p:cond delay="0"/>
                                  </p:stCondLst>
                                  <p:childTnLst>
                                    <p:set>
                                      <p:cBhvr>
                                        <p:cTn id="33" dur="1" fill="hold">
                                          <p:stCondLst>
                                            <p:cond delay="0"/>
                                          </p:stCondLst>
                                        </p:cTn>
                                        <p:tgtEl>
                                          <p:spTgt spid="77828"/>
                                        </p:tgtEl>
                                        <p:attrNameLst>
                                          <p:attrName>style.visibility</p:attrName>
                                        </p:attrNameLst>
                                      </p:cBhvr>
                                      <p:to>
                                        <p:strVal val="visible"/>
                                      </p:to>
                                    </p:set>
                                    <p:anim calcmode="lin" valueType="num">
                                      <p:cBhvr additive="base">
                                        <p:cTn id="34" dur="500" fill="hold"/>
                                        <p:tgtEl>
                                          <p:spTgt spid="77828"/>
                                        </p:tgtEl>
                                        <p:attrNameLst>
                                          <p:attrName>ppt_x</p:attrName>
                                        </p:attrNameLst>
                                      </p:cBhvr>
                                      <p:tavLst>
                                        <p:tav tm="0">
                                          <p:val>
                                            <p:strVal val="1+#ppt_w/2"/>
                                          </p:val>
                                        </p:tav>
                                        <p:tav tm="100000">
                                          <p:val>
                                            <p:strVal val="#ppt_x"/>
                                          </p:val>
                                        </p:tav>
                                      </p:tavLst>
                                    </p:anim>
                                    <p:anim calcmode="lin" valueType="num">
                                      <p:cBhvr additive="base">
                                        <p:cTn id="35" dur="500" fill="hold"/>
                                        <p:tgtEl>
                                          <p:spTgt spid="77828"/>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7" presetClass="entr" presetSubtype="8" fill="hold" nodeType="clickEffect">
                                  <p:stCondLst>
                                    <p:cond delay="0"/>
                                  </p:stCondLst>
                                  <p:childTnLst>
                                    <p:set>
                                      <p:cBhvr>
                                        <p:cTn id="39" dur="1" fill="hold">
                                          <p:stCondLst>
                                            <p:cond delay="0"/>
                                          </p:stCondLst>
                                        </p:cTn>
                                        <p:tgtEl>
                                          <p:spTgt spid="77870"/>
                                        </p:tgtEl>
                                        <p:attrNameLst>
                                          <p:attrName>style.visibility</p:attrName>
                                        </p:attrNameLst>
                                      </p:cBhvr>
                                      <p:to>
                                        <p:strVal val="visible"/>
                                      </p:to>
                                    </p:set>
                                    <p:anim calcmode="lin" valueType="num">
                                      <p:cBhvr>
                                        <p:cTn id="40" dur="500" fill="hold"/>
                                        <p:tgtEl>
                                          <p:spTgt spid="77870"/>
                                        </p:tgtEl>
                                        <p:attrNameLst>
                                          <p:attrName>ppt_x</p:attrName>
                                        </p:attrNameLst>
                                      </p:cBhvr>
                                      <p:tavLst>
                                        <p:tav tm="0">
                                          <p:val>
                                            <p:strVal val="#ppt_x-#ppt_w/2"/>
                                          </p:val>
                                        </p:tav>
                                        <p:tav tm="100000">
                                          <p:val>
                                            <p:strVal val="#ppt_x"/>
                                          </p:val>
                                        </p:tav>
                                      </p:tavLst>
                                    </p:anim>
                                    <p:anim calcmode="lin" valueType="num">
                                      <p:cBhvr>
                                        <p:cTn id="41" dur="500" fill="hold"/>
                                        <p:tgtEl>
                                          <p:spTgt spid="77870"/>
                                        </p:tgtEl>
                                        <p:attrNameLst>
                                          <p:attrName>ppt_y</p:attrName>
                                        </p:attrNameLst>
                                      </p:cBhvr>
                                      <p:tavLst>
                                        <p:tav tm="0">
                                          <p:val>
                                            <p:strVal val="#ppt_y"/>
                                          </p:val>
                                        </p:tav>
                                        <p:tav tm="100000">
                                          <p:val>
                                            <p:strVal val="#ppt_y"/>
                                          </p:val>
                                        </p:tav>
                                      </p:tavLst>
                                    </p:anim>
                                    <p:anim calcmode="lin" valueType="num">
                                      <p:cBhvr>
                                        <p:cTn id="42" dur="500" fill="hold"/>
                                        <p:tgtEl>
                                          <p:spTgt spid="77870"/>
                                        </p:tgtEl>
                                        <p:attrNameLst>
                                          <p:attrName>ppt_w</p:attrName>
                                        </p:attrNameLst>
                                      </p:cBhvr>
                                      <p:tavLst>
                                        <p:tav tm="0">
                                          <p:val>
                                            <p:fltVal val="0"/>
                                          </p:val>
                                        </p:tav>
                                        <p:tav tm="100000">
                                          <p:val>
                                            <p:strVal val="#ppt_w"/>
                                          </p:val>
                                        </p:tav>
                                      </p:tavLst>
                                    </p:anim>
                                    <p:anim calcmode="lin" valueType="num">
                                      <p:cBhvr>
                                        <p:cTn id="43" dur="500" fill="hold"/>
                                        <p:tgtEl>
                                          <p:spTgt spid="77870"/>
                                        </p:tgtEl>
                                        <p:attrNameLst>
                                          <p:attrName>ppt_h</p:attrName>
                                        </p:attrNameLst>
                                      </p:cBhvr>
                                      <p:tavLst>
                                        <p:tav tm="0">
                                          <p:val>
                                            <p:strVal val="#ppt_h"/>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17" presetClass="entr" presetSubtype="2" fill="hold" nodeType="clickEffect">
                                  <p:stCondLst>
                                    <p:cond delay="0"/>
                                  </p:stCondLst>
                                  <p:childTnLst>
                                    <p:set>
                                      <p:cBhvr>
                                        <p:cTn id="47" dur="1" fill="hold">
                                          <p:stCondLst>
                                            <p:cond delay="0"/>
                                          </p:stCondLst>
                                        </p:cTn>
                                        <p:tgtEl>
                                          <p:spTgt spid="77879"/>
                                        </p:tgtEl>
                                        <p:attrNameLst>
                                          <p:attrName>style.visibility</p:attrName>
                                        </p:attrNameLst>
                                      </p:cBhvr>
                                      <p:to>
                                        <p:strVal val="visible"/>
                                      </p:to>
                                    </p:set>
                                    <p:anim calcmode="lin" valueType="num">
                                      <p:cBhvr>
                                        <p:cTn id="48" dur="500" fill="hold"/>
                                        <p:tgtEl>
                                          <p:spTgt spid="77879"/>
                                        </p:tgtEl>
                                        <p:attrNameLst>
                                          <p:attrName>ppt_x</p:attrName>
                                        </p:attrNameLst>
                                      </p:cBhvr>
                                      <p:tavLst>
                                        <p:tav tm="0">
                                          <p:val>
                                            <p:strVal val="#ppt_x+#ppt_w/2"/>
                                          </p:val>
                                        </p:tav>
                                        <p:tav tm="100000">
                                          <p:val>
                                            <p:strVal val="#ppt_x"/>
                                          </p:val>
                                        </p:tav>
                                      </p:tavLst>
                                    </p:anim>
                                    <p:anim calcmode="lin" valueType="num">
                                      <p:cBhvr>
                                        <p:cTn id="49" dur="500" fill="hold"/>
                                        <p:tgtEl>
                                          <p:spTgt spid="77879"/>
                                        </p:tgtEl>
                                        <p:attrNameLst>
                                          <p:attrName>ppt_y</p:attrName>
                                        </p:attrNameLst>
                                      </p:cBhvr>
                                      <p:tavLst>
                                        <p:tav tm="0">
                                          <p:val>
                                            <p:strVal val="#ppt_y"/>
                                          </p:val>
                                        </p:tav>
                                        <p:tav tm="100000">
                                          <p:val>
                                            <p:strVal val="#ppt_y"/>
                                          </p:val>
                                        </p:tav>
                                      </p:tavLst>
                                    </p:anim>
                                    <p:anim calcmode="lin" valueType="num">
                                      <p:cBhvr>
                                        <p:cTn id="50" dur="500" fill="hold"/>
                                        <p:tgtEl>
                                          <p:spTgt spid="77879"/>
                                        </p:tgtEl>
                                        <p:attrNameLst>
                                          <p:attrName>ppt_w</p:attrName>
                                        </p:attrNameLst>
                                      </p:cBhvr>
                                      <p:tavLst>
                                        <p:tav tm="0">
                                          <p:val>
                                            <p:fltVal val="0"/>
                                          </p:val>
                                        </p:tav>
                                        <p:tav tm="100000">
                                          <p:val>
                                            <p:strVal val="#ppt_w"/>
                                          </p:val>
                                        </p:tav>
                                      </p:tavLst>
                                    </p:anim>
                                    <p:anim calcmode="lin" valueType="num">
                                      <p:cBhvr>
                                        <p:cTn id="51" dur="500" fill="hold"/>
                                        <p:tgtEl>
                                          <p:spTgt spid="77879"/>
                                        </p:tgtEl>
                                        <p:attrNameLst>
                                          <p:attrName>ppt_h</p:attrName>
                                        </p:attrNameLst>
                                      </p:cBhvr>
                                      <p:tavLst>
                                        <p:tav tm="0">
                                          <p:val>
                                            <p:strVal val="#ppt_h"/>
                                          </p:val>
                                        </p:tav>
                                        <p:tav tm="100000">
                                          <p:val>
                                            <p:strVal val="#ppt_h"/>
                                          </p:val>
                                        </p:tav>
                                      </p:tavLst>
                                    </p:anim>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nodeType="clickEffect">
                                  <p:stCondLst>
                                    <p:cond delay="0"/>
                                  </p:stCondLst>
                                  <p:childTnLst>
                                    <p:set>
                                      <p:cBhvr>
                                        <p:cTn id="55" dur="1" fill="hold">
                                          <p:stCondLst>
                                            <p:cond delay="0"/>
                                          </p:stCondLst>
                                        </p:cTn>
                                        <p:tgtEl>
                                          <p:spTgt spid="77867"/>
                                        </p:tgtEl>
                                        <p:attrNameLst>
                                          <p:attrName>style.visibility</p:attrName>
                                        </p:attrNameLst>
                                      </p:cBhvr>
                                      <p:to>
                                        <p:strVal val="visible"/>
                                      </p:to>
                                    </p:set>
                                    <p:animEffect transition="in" filter="wipe(left)">
                                      <p:cBhvr>
                                        <p:cTn id="56" dur="500"/>
                                        <p:tgtEl>
                                          <p:spTgt spid="77867"/>
                                        </p:tgtEl>
                                      </p:cBhvr>
                                    </p:animEffect>
                                  </p:childTnLst>
                                </p:cTn>
                              </p:par>
                            </p:childTnLst>
                          </p:cTn>
                        </p:par>
                      </p:childTnLst>
                    </p:cTn>
                  </p:par>
                  <p:par>
                    <p:cTn id="57" fill="hold">
                      <p:stCondLst>
                        <p:cond delay="indefinite"/>
                      </p:stCondLst>
                      <p:childTnLst>
                        <p:par>
                          <p:cTn id="58" fill="hold">
                            <p:stCondLst>
                              <p:cond delay="0"/>
                            </p:stCondLst>
                            <p:childTnLst>
                              <p:par>
                                <p:cTn id="59" presetID="18" presetClass="entr" presetSubtype="6" fill="hold" grpId="0" nodeType="clickEffect">
                                  <p:stCondLst>
                                    <p:cond delay="0"/>
                                  </p:stCondLst>
                                  <p:childTnLst>
                                    <p:set>
                                      <p:cBhvr>
                                        <p:cTn id="60" dur="1" fill="hold">
                                          <p:stCondLst>
                                            <p:cond delay="0"/>
                                          </p:stCondLst>
                                        </p:cTn>
                                        <p:tgtEl>
                                          <p:spTgt spid="77866"/>
                                        </p:tgtEl>
                                        <p:attrNameLst>
                                          <p:attrName>style.visibility</p:attrName>
                                        </p:attrNameLst>
                                      </p:cBhvr>
                                      <p:to>
                                        <p:strVal val="visible"/>
                                      </p:to>
                                    </p:set>
                                    <p:animEffect transition="in" filter="strips(downRight)">
                                      <p:cBhvr>
                                        <p:cTn id="61" dur="500"/>
                                        <p:tgtEl>
                                          <p:spTgt spid="77866"/>
                                        </p:tgtEl>
                                      </p:cBhvr>
                                    </p:animEffect>
                                  </p:childTnLst>
                                </p:cTn>
                              </p:par>
                            </p:childTnLst>
                          </p:cTn>
                        </p:par>
                      </p:childTnLst>
                    </p:cTn>
                  </p:par>
                  <p:par>
                    <p:cTn id="62" fill="hold">
                      <p:stCondLst>
                        <p:cond delay="indefinite"/>
                      </p:stCondLst>
                      <p:childTnLst>
                        <p:par>
                          <p:cTn id="63" fill="hold">
                            <p:stCondLst>
                              <p:cond delay="0"/>
                            </p:stCondLst>
                            <p:childTnLst>
                              <p:par>
                                <p:cTn id="64" presetID="12" presetClass="entr" presetSubtype="1" fill="hold" nodeType="clickEffect">
                                  <p:stCondLst>
                                    <p:cond delay="0"/>
                                  </p:stCondLst>
                                  <p:childTnLst>
                                    <p:set>
                                      <p:cBhvr>
                                        <p:cTn id="65" dur="1" fill="hold">
                                          <p:stCondLst>
                                            <p:cond delay="0"/>
                                          </p:stCondLst>
                                        </p:cTn>
                                        <p:tgtEl>
                                          <p:spTgt spid="77830"/>
                                        </p:tgtEl>
                                        <p:attrNameLst>
                                          <p:attrName>style.visibility</p:attrName>
                                        </p:attrNameLst>
                                      </p:cBhvr>
                                      <p:to>
                                        <p:strVal val="visible"/>
                                      </p:to>
                                    </p:set>
                                    <p:animEffect transition="in" filter="slide(fromTop)">
                                      <p:cBhvr>
                                        <p:cTn id="66" dur="500"/>
                                        <p:tgtEl>
                                          <p:spTgt spid="77830"/>
                                        </p:tgtEl>
                                      </p:cBhvr>
                                    </p:animEffect>
                                  </p:childTnLst>
                                </p:cTn>
                              </p:par>
                            </p:childTnLst>
                          </p:cTn>
                        </p:par>
                      </p:childTnLst>
                    </p:cTn>
                  </p:par>
                  <p:par>
                    <p:cTn id="67" fill="hold">
                      <p:stCondLst>
                        <p:cond delay="indefinite"/>
                      </p:stCondLst>
                      <p:childTnLst>
                        <p:par>
                          <p:cTn id="68" fill="hold">
                            <p:stCondLst>
                              <p:cond delay="0"/>
                            </p:stCondLst>
                            <p:childTnLst>
                              <p:par>
                                <p:cTn id="69" presetID="17" presetClass="entr" presetSubtype="8" fill="hold" nodeType="clickEffect">
                                  <p:stCondLst>
                                    <p:cond delay="0"/>
                                  </p:stCondLst>
                                  <p:childTnLst>
                                    <p:set>
                                      <p:cBhvr>
                                        <p:cTn id="70" dur="1" fill="hold">
                                          <p:stCondLst>
                                            <p:cond delay="0"/>
                                          </p:stCondLst>
                                        </p:cTn>
                                        <p:tgtEl>
                                          <p:spTgt spid="77874"/>
                                        </p:tgtEl>
                                        <p:attrNameLst>
                                          <p:attrName>style.visibility</p:attrName>
                                        </p:attrNameLst>
                                      </p:cBhvr>
                                      <p:to>
                                        <p:strVal val="visible"/>
                                      </p:to>
                                    </p:set>
                                    <p:anim calcmode="lin" valueType="num">
                                      <p:cBhvr>
                                        <p:cTn id="71" dur="500" fill="hold"/>
                                        <p:tgtEl>
                                          <p:spTgt spid="77874"/>
                                        </p:tgtEl>
                                        <p:attrNameLst>
                                          <p:attrName>ppt_x</p:attrName>
                                        </p:attrNameLst>
                                      </p:cBhvr>
                                      <p:tavLst>
                                        <p:tav tm="0">
                                          <p:val>
                                            <p:strVal val="#ppt_x-#ppt_w/2"/>
                                          </p:val>
                                        </p:tav>
                                        <p:tav tm="100000">
                                          <p:val>
                                            <p:strVal val="#ppt_x"/>
                                          </p:val>
                                        </p:tav>
                                      </p:tavLst>
                                    </p:anim>
                                    <p:anim calcmode="lin" valueType="num">
                                      <p:cBhvr>
                                        <p:cTn id="72" dur="500" fill="hold"/>
                                        <p:tgtEl>
                                          <p:spTgt spid="77874"/>
                                        </p:tgtEl>
                                        <p:attrNameLst>
                                          <p:attrName>ppt_y</p:attrName>
                                        </p:attrNameLst>
                                      </p:cBhvr>
                                      <p:tavLst>
                                        <p:tav tm="0">
                                          <p:val>
                                            <p:strVal val="#ppt_y"/>
                                          </p:val>
                                        </p:tav>
                                        <p:tav tm="100000">
                                          <p:val>
                                            <p:strVal val="#ppt_y"/>
                                          </p:val>
                                        </p:tav>
                                      </p:tavLst>
                                    </p:anim>
                                    <p:anim calcmode="lin" valueType="num">
                                      <p:cBhvr>
                                        <p:cTn id="73" dur="500" fill="hold"/>
                                        <p:tgtEl>
                                          <p:spTgt spid="77874"/>
                                        </p:tgtEl>
                                        <p:attrNameLst>
                                          <p:attrName>ppt_w</p:attrName>
                                        </p:attrNameLst>
                                      </p:cBhvr>
                                      <p:tavLst>
                                        <p:tav tm="0">
                                          <p:val>
                                            <p:fltVal val="0"/>
                                          </p:val>
                                        </p:tav>
                                        <p:tav tm="100000">
                                          <p:val>
                                            <p:strVal val="#ppt_w"/>
                                          </p:val>
                                        </p:tav>
                                      </p:tavLst>
                                    </p:anim>
                                    <p:anim calcmode="lin" valueType="num">
                                      <p:cBhvr>
                                        <p:cTn id="74" dur="500" fill="hold"/>
                                        <p:tgtEl>
                                          <p:spTgt spid="77874"/>
                                        </p:tgtEl>
                                        <p:attrNameLst>
                                          <p:attrName>ppt_h</p:attrName>
                                        </p:attrNameLst>
                                      </p:cBhvr>
                                      <p:tavLst>
                                        <p:tav tm="0">
                                          <p:val>
                                            <p:strVal val="#ppt_h"/>
                                          </p:val>
                                        </p:tav>
                                        <p:tav tm="100000">
                                          <p:val>
                                            <p:strVal val="#ppt_h"/>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2" fill="hold" grpId="0" nodeType="clickEffect">
                                  <p:stCondLst>
                                    <p:cond delay="0"/>
                                  </p:stCondLst>
                                  <p:childTnLst>
                                    <p:set>
                                      <p:cBhvr>
                                        <p:cTn id="78" dur="1" fill="hold">
                                          <p:stCondLst>
                                            <p:cond delay="0"/>
                                          </p:stCondLst>
                                        </p:cTn>
                                        <p:tgtEl>
                                          <p:spTgt spid="77885"/>
                                        </p:tgtEl>
                                        <p:attrNameLst>
                                          <p:attrName>style.visibility</p:attrName>
                                        </p:attrNameLst>
                                      </p:cBhvr>
                                      <p:to>
                                        <p:strVal val="visible"/>
                                      </p:to>
                                    </p:set>
                                    <p:anim calcmode="lin" valueType="num">
                                      <p:cBhvr additive="base">
                                        <p:cTn id="79" dur="500" fill="hold"/>
                                        <p:tgtEl>
                                          <p:spTgt spid="77885"/>
                                        </p:tgtEl>
                                        <p:attrNameLst>
                                          <p:attrName>ppt_x</p:attrName>
                                        </p:attrNameLst>
                                      </p:cBhvr>
                                      <p:tavLst>
                                        <p:tav tm="0">
                                          <p:val>
                                            <p:strVal val="1+#ppt_w/2"/>
                                          </p:val>
                                        </p:tav>
                                        <p:tav tm="100000">
                                          <p:val>
                                            <p:strVal val="#ppt_x"/>
                                          </p:val>
                                        </p:tav>
                                      </p:tavLst>
                                    </p:anim>
                                    <p:anim calcmode="lin" valueType="num">
                                      <p:cBhvr additive="base">
                                        <p:cTn id="80" dur="500" fill="hold"/>
                                        <p:tgtEl>
                                          <p:spTgt spid="77885"/>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9" fill="hold" nodeType="clickEffect">
                                  <p:stCondLst>
                                    <p:cond delay="0"/>
                                  </p:stCondLst>
                                  <p:childTnLst>
                                    <p:set>
                                      <p:cBhvr>
                                        <p:cTn id="84" dur="1" fill="hold">
                                          <p:stCondLst>
                                            <p:cond delay="0"/>
                                          </p:stCondLst>
                                        </p:cTn>
                                        <p:tgtEl>
                                          <p:spTgt spid="77878"/>
                                        </p:tgtEl>
                                        <p:attrNameLst>
                                          <p:attrName>style.visibility</p:attrName>
                                        </p:attrNameLst>
                                      </p:cBhvr>
                                      <p:to>
                                        <p:strVal val="visible"/>
                                      </p:to>
                                    </p:set>
                                    <p:anim calcmode="lin" valueType="num">
                                      <p:cBhvr additive="base">
                                        <p:cTn id="85" dur="500" fill="hold"/>
                                        <p:tgtEl>
                                          <p:spTgt spid="77878"/>
                                        </p:tgtEl>
                                        <p:attrNameLst>
                                          <p:attrName>ppt_x</p:attrName>
                                        </p:attrNameLst>
                                      </p:cBhvr>
                                      <p:tavLst>
                                        <p:tav tm="0">
                                          <p:val>
                                            <p:strVal val="0-#ppt_w/2"/>
                                          </p:val>
                                        </p:tav>
                                        <p:tav tm="100000">
                                          <p:val>
                                            <p:strVal val="#ppt_x"/>
                                          </p:val>
                                        </p:tav>
                                      </p:tavLst>
                                    </p:anim>
                                    <p:anim calcmode="lin" valueType="num">
                                      <p:cBhvr additive="base">
                                        <p:cTn id="86" dur="500" fill="hold"/>
                                        <p:tgtEl>
                                          <p:spTgt spid="77878"/>
                                        </p:tgtEl>
                                        <p:attrNameLst>
                                          <p:attrName>ppt_y</p:attrName>
                                        </p:attrNameLst>
                                      </p:cBhvr>
                                      <p:tavLst>
                                        <p:tav tm="0">
                                          <p:val>
                                            <p:strVal val="0-#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17" presetClass="entr" presetSubtype="8" fill="hold" grpId="0" nodeType="clickEffect">
                                  <p:stCondLst>
                                    <p:cond delay="0"/>
                                  </p:stCondLst>
                                  <p:childTnLst>
                                    <p:set>
                                      <p:cBhvr>
                                        <p:cTn id="90" dur="1" fill="hold">
                                          <p:stCondLst>
                                            <p:cond delay="0"/>
                                          </p:stCondLst>
                                        </p:cTn>
                                        <p:tgtEl>
                                          <p:spTgt spid="77884"/>
                                        </p:tgtEl>
                                        <p:attrNameLst>
                                          <p:attrName>style.visibility</p:attrName>
                                        </p:attrNameLst>
                                      </p:cBhvr>
                                      <p:to>
                                        <p:strVal val="visible"/>
                                      </p:to>
                                    </p:set>
                                    <p:anim calcmode="lin" valueType="num">
                                      <p:cBhvr>
                                        <p:cTn id="91" dur="500" fill="hold"/>
                                        <p:tgtEl>
                                          <p:spTgt spid="77884"/>
                                        </p:tgtEl>
                                        <p:attrNameLst>
                                          <p:attrName>ppt_x</p:attrName>
                                        </p:attrNameLst>
                                      </p:cBhvr>
                                      <p:tavLst>
                                        <p:tav tm="0">
                                          <p:val>
                                            <p:strVal val="#ppt_x-#ppt_w/2"/>
                                          </p:val>
                                        </p:tav>
                                        <p:tav tm="100000">
                                          <p:val>
                                            <p:strVal val="#ppt_x"/>
                                          </p:val>
                                        </p:tav>
                                      </p:tavLst>
                                    </p:anim>
                                    <p:anim calcmode="lin" valueType="num">
                                      <p:cBhvr>
                                        <p:cTn id="92" dur="500" fill="hold"/>
                                        <p:tgtEl>
                                          <p:spTgt spid="77884"/>
                                        </p:tgtEl>
                                        <p:attrNameLst>
                                          <p:attrName>ppt_y</p:attrName>
                                        </p:attrNameLst>
                                      </p:cBhvr>
                                      <p:tavLst>
                                        <p:tav tm="0">
                                          <p:val>
                                            <p:strVal val="#ppt_y"/>
                                          </p:val>
                                        </p:tav>
                                        <p:tav tm="100000">
                                          <p:val>
                                            <p:strVal val="#ppt_y"/>
                                          </p:val>
                                        </p:tav>
                                      </p:tavLst>
                                    </p:anim>
                                    <p:anim calcmode="lin" valueType="num">
                                      <p:cBhvr>
                                        <p:cTn id="93" dur="500" fill="hold"/>
                                        <p:tgtEl>
                                          <p:spTgt spid="77884"/>
                                        </p:tgtEl>
                                        <p:attrNameLst>
                                          <p:attrName>ppt_w</p:attrName>
                                        </p:attrNameLst>
                                      </p:cBhvr>
                                      <p:tavLst>
                                        <p:tav tm="0">
                                          <p:val>
                                            <p:fltVal val="0"/>
                                          </p:val>
                                        </p:tav>
                                        <p:tav tm="100000">
                                          <p:val>
                                            <p:strVal val="#ppt_w"/>
                                          </p:val>
                                        </p:tav>
                                      </p:tavLst>
                                    </p:anim>
                                    <p:anim calcmode="lin" valueType="num">
                                      <p:cBhvr>
                                        <p:cTn id="94" dur="500" fill="hold"/>
                                        <p:tgtEl>
                                          <p:spTgt spid="77884"/>
                                        </p:tgtEl>
                                        <p:attrNameLst>
                                          <p:attrName>ppt_h</p:attrName>
                                        </p:attrNameLst>
                                      </p:cBhvr>
                                      <p:tavLst>
                                        <p:tav tm="0">
                                          <p:val>
                                            <p:strVal val="#ppt_h"/>
                                          </p:val>
                                        </p:tav>
                                        <p:tav tm="100000">
                                          <p:val>
                                            <p:strVal val="#ppt_h"/>
                                          </p:val>
                                        </p:tav>
                                      </p:tavLst>
                                    </p:anim>
                                  </p:childTnLst>
                                </p:cTn>
                              </p:par>
                            </p:childTnLst>
                          </p:cTn>
                        </p:par>
                      </p:childTnLst>
                    </p:cTn>
                  </p:par>
                  <p:par>
                    <p:cTn id="95" fill="hold">
                      <p:stCondLst>
                        <p:cond delay="indefinite"/>
                      </p:stCondLst>
                      <p:childTnLst>
                        <p:par>
                          <p:cTn id="96" fill="hold">
                            <p:stCondLst>
                              <p:cond delay="0"/>
                            </p:stCondLst>
                            <p:childTnLst>
                              <p:par>
                                <p:cTn id="97" presetID="17" presetClass="entr" presetSubtype="8" fill="hold" nodeType="clickEffect">
                                  <p:stCondLst>
                                    <p:cond delay="0"/>
                                  </p:stCondLst>
                                  <p:childTnLst>
                                    <p:set>
                                      <p:cBhvr>
                                        <p:cTn id="98" dur="1" fill="hold">
                                          <p:stCondLst>
                                            <p:cond delay="0"/>
                                          </p:stCondLst>
                                        </p:cTn>
                                        <p:tgtEl>
                                          <p:spTgt spid="77883"/>
                                        </p:tgtEl>
                                        <p:attrNameLst>
                                          <p:attrName>style.visibility</p:attrName>
                                        </p:attrNameLst>
                                      </p:cBhvr>
                                      <p:to>
                                        <p:strVal val="visible"/>
                                      </p:to>
                                    </p:set>
                                    <p:anim calcmode="lin" valueType="num">
                                      <p:cBhvr>
                                        <p:cTn id="99" dur="500" fill="hold"/>
                                        <p:tgtEl>
                                          <p:spTgt spid="77883"/>
                                        </p:tgtEl>
                                        <p:attrNameLst>
                                          <p:attrName>ppt_x</p:attrName>
                                        </p:attrNameLst>
                                      </p:cBhvr>
                                      <p:tavLst>
                                        <p:tav tm="0">
                                          <p:val>
                                            <p:strVal val="#ppt_x-#ppt_w/2"/>
                                          </p:val>
                                        </p:tav>
                                        <p:tav tm="100000">
                                          <p:val>
                                            <p:strVal val="#ppt_x"/>
                                          </p:val>
                                        </p:tav>
                                      </p:tavLst>
                                    </p:anim>
                                    <p:anim calcmode="lin" valueType="num">
                                      <p:cBhvr>
                                        <p:cTn id="100" dur="500" fill="hold"/>
                                        <p:tgtEl>
                                          <p:spTgt spid="77883"/>
                                        </p:tgtEl>
                                        <p:attrNameLst>
                                          <p:attrName>ppt_y</p:attrName>
                                        </p:attrNameLst>
                                      </p:cBhvr>
                                      <p:tavLst>
                                        <p:tav tm="0">
                                          <p:val>
                                            <p:strVal val="#ppt_y"/>
                                          </p:val>
                                        </p:tav>
                                        <p:tav tm="100000">
                                          <p:val>
                                            <p:strVal val="#ppt_y"/>
                                          </p:val>
                                        </p:tav>
                                      </p:tavLst>
                                    </p:anim>
                                    <p:anim calcmode="lin" valueType="num">
                                      <p:cBhvr>
                                        <p:cTn id="101" dur="500" fill="hold"/>
                                        <p:tgtEl>
                                          <p:spTgt spid="77883"/>
                                        </p:tgtEl>
                                        <p:attrNameLst>
                                          <p:attrName>ppt_w</p:attrName>
                                        </p:attrNameLst>
                                      </p:cBhvr>
                                      <p:tavLst>
                                        <p:tav tm="0">
                                          <p:val>
                                            <p:fltVal val="0"/>
                                          </p:val>
                                        </p:tav>
                                        <p:tav tm="100000">
                                          <p:val>
                                            <p:strVal val="#ppt_w"/>
                                          </p:val>
                                        </p:tav>
                                      </p:tavLst>
                                    </p:anim>
                                    <p:anim calcmode="lin" valueType="num">
                                      <p:cBhvr>
                                        <p:cTn id="102" dur="500" fill="hold"/>
                                        <p:tgtEl>
                                          <p:spTgt spid="77883"/>
                                        </p:tgtEl>
                                        <p:attrNameLst>
                                          <p:attrName>ppt_h</p:attrName>
                                        </p:attrNameLst>
                                      </p:cBhvr>
                                      <p:tavLst>
                                        <p:tav tm="0">
                                          <p:val>
                                            <p:strVal val="#ppt_h"/>
                                          </p:val>
                                        </p:tav>
                                        <p:tav tm="100000">
                                          <p:val>
                                            <p:strVal val="#ppt_h"/>
                                          </p:val>
                                        </p:tav>
                                      </p:tavLst>
                                    </p:anim>
                                  </p:childTnLst>
                                </p:cTn>
                              </p:par>
                            </p:childTnLst>
                          </p:cTn>
                        </p:par>
                      </p:childTnLst>
                    </p:cTn>
                  </p:par>
                  <p:par>
                    <p:cTn id="103" fill="hold">
                      <p:stCondLst>
                        <p:cond delay="indefinite"/>
                      </p:stCondLst>
                      <p:childTnLst>
                        <p:par>
                          <p:cTn id="104" fill="hold">
                            <p:stCondLst>
                              <p:cond delay="0"/>
                            </p:stCondLst>
                            <p:childTnLst>
                              <p:par>
                                <p:cTn id="105" presetID="2" presetClass="entr" presetSubtype="12" fill="hold" nodeType="clickEffect">
                                  <p:stCondLst>
                                    <p:cond delay="0"/>
                                  </p:stCondLst>
                                  <p:childTnLst>
                                    <p:set>
                                      <p:cBhvr>
                                        <p:cTn id="106" dur="1" fill="hold">
                                          <p:stCondLst>
                                            <p:cond delay="0"/>
                                          </p:stCondLst>
                                        </p:cTn>
                                        <p:tgtEl>
                                          <p:spTgt spid="77888"/>
                                        </p:tgtEl>
                                        <p:attrNameLst>
                                          <p:attrName>style.visibility</p:attrName>
                                        </p:attrNameLst>
                                      </p:cBhvr>
                                      <p:to>
                                        <p:strVal val="visible"/>
                                      </p:to>
                                    </p:set>
                                    <p:anim calcmode="lin" valueType="num">
                                      <p:cBhvr additive="base">
                                        <p:cTn id="107" dur="500" fill="hold"/>
                                        <p:tgtEl>
                                          <p:spTgt spid="77888"/>
                                        </p:tgtEl>
                                        <p:attrNameLst>
                                          <p:attrName>ppt_x</p:attrName>
                                        </p:attrNameLst>
                                      </p:cBhvr>
                                      <p:tavLst>
                                        <p:tav tm="0">
                                          <p:val>
                                            <p:strVal val="0-#ppt_w/2"/>
                                          </p:val>
                                        </p:tav>
                                        <p:tav tm="100000">
                                          <p:val>
                                            <p:strVal val="#ppt_x"/>
                                          </p:val>
                                        </p:tav>
                                      </p:tavLst>
                                    </p:anim>
                                    <p:anim calcmode="lin" valueType="num">
                                      <p:cBhvr additive="base">
                                        <p:cTn id="108" dur="500" fill="hold"/>
                                        <p:tgtEl>
                                          <p:spTgt spid="7788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autoUpdateAnimBg="0"/>
      <p:bldP spid="77827" grpId="0" animBg="1"/>
      <p:bldP spid="77828" grpId="0" animBg="1"/>
      <p:bldP spid="77866" grpId="0" animBg="1"/>
      <p:bldP spid="77884" grpId="0" animBg="1"/>
      <p:bldP spid="77885" grpId="0" autoUpdateAnimBg="0"/>
      <p:bldP spid="77886" grpId="0" autoUpdateAnimBg="0"/>
      <p:bldP spid="77887"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3 Marcador de número de diapositiva"/>
          <p:cNvSpPr>
            <a:spLocks noGrp="1"/>
          </p:cNvSpPr>
          <p:nvPr>
            <p:ph type="sldNum" sz="quarter" idx="12"/>
          </p:nvPr>
        </p:nvSpPr>
        <p:spPr/>
        <p:txBody>
          <a:bodyPr/>
          <a:lstStyle/>
          <a:p>
            <a:fld id="{7CBFB12F-18BE-43B7-8645-EDC56259A036}" type="slidenum">
              <a:rPr lang="en-US"/>
              <a:pPr/>
              <a:t>38</a:t>
            </a:fld>
            <a:endParaRPr lang="en-US"/>
          </a:p>
        </p:txBody>
      </p:sp>
      <p:grpSp>
        <p:nvGrpSpPr>
          <p:cNvPr id="79879" name="Group 7"/>
          <p:cNvGrpSpPr>
            <a:grpSpLocks/>
          </p:cNvGrpSpPr>
          <p:nvPr/>
        </p:nvGrpSpPr>
        <p:grpSpPr bwMode="auto">
          <a:xfrm>
            <a:off x="7315200" y="0"/>
            <a:ext cx="1828800" cy="1828800"/>
            <a:chOff x="4608" y="0"/>
            <a:chExt cx="1152" cy="1152"/>
          </a:xfrm>
        </p:grpSpPr>
        <p:pic>
          <p:nvPicPr>
            <p:cNvPr id="79880" name="Picture 8" descr="AntonioB05"/>
            <p:cNvPicPr>
              <a:picLocks noChangeAspect="1" noChangeArrowheads="1"/>
            </p:cNvPicPr>
            <p:nvPr/>
          </p:nvPicPr>
          <p:blipFill>
            <a:blip r:embed="rId3" cstate="print"/>
            <a:srcRect/>
            <a:stretch>
              <a:fillRect/>
            </a:stretch>
          </p:blipFill>
          <p:spPr bwMode="auto">
            <a:xfrm>
              <a:off x="5338" y="0"/>
              <a:ext cx="422" cy="566"/>
            </a:xfrm>
            <a:prstGeom prst="rect">
              <a:avLst/>
            </a:prstGeom>
            <a:noFill/>
          </p:spPr>
        </p:pic>
        <p:grpSp>
          <p:nvGrpSpPr>
            <p:cNvPr id="79881" name="Group 9"/>
            <p:cNvGrpSpPr>
              <a:grpSpLocks/>
            </p:cNvGrpSpPr>
            <p:nvPr/>
          </p:nvGrpSpPr>
          <p:grpSpPr bwMode="auto">
            <a:xfrm rot="5400000">
              <a:off x="4608" y="0"/>
              <a:ext cx="1152" cy="1152"/>
              <a:chOff x="0" y="0"/>
              <a:chExt cx="1152" cy="1152"/>
            </a:xfrm>
          </p:grpSpPr>
          <p:sp>
            <p:nvSpPr>
              <p:cNvPr id="79882" name="AutoShape 10"/>
              <p:cNvSpPr>
                <a:spLocks noChangeArrowheads="1"/>
              </p:cNvSpPr>
              <p:nvPr/>
            </p:nvSpPr>
            <p:spPr bwMode="auto">
              <a:xfrm flipV="1">
                <a:off x="0" y="0"/>
                <a:ext cx="1080" cy="1080"/>
              </a:xfrm>
              <a:prstGeom prst="rtTriangle">
                <a:avLst/>
              </a:prstGeom>
              <a:solidFill>
                <a:schemeClr val="accent1"/>
              </a:solidFill>
              <a:ln w="9525">
                <a:solidFill>
                  <a:schemeClr val="tx1"/>
                </a:solidFill>
                <a:miter lim="800000"/>
                <a:headEnd/>
                <a:tailEnd/>
              </a:ln>
              <a:effectLst/>
            </p:spPr>
            <p:txBody>
              <a:bodyPr wrap="none" anchor="ctr"/>
              <a:lstStyle/>
              <a:p>
                <a:endParaRPr lang="es-ES"/>
              </a:p>
            </p:txBody>
          </p:sp>
          <p:sp>
            <p:nvSpPr>
              <p:cNvPr id="79883" name="Line 11"/>
              <p:cNvSpPr>
                <a:spLocks noChangeShapeType="1"/>
              </p:cNvSpPr>
              <p:nvPr/>
            </p:nvSpPr>
            <p:spPr bwMode="auto">
              <a:xfrm flipH="1">
                <a:off x="0" y="0"/>
                <a:ext cx="960" cy="960"/>
              </a:xfrm>
              <a:prstGeom prst="line">
                <a:avLst/>
              </a:prstGeom>
              <a:noFill/>
              <a:ln w="38100">
                <a:solidFill>
                  <a:srgbClr val="00CC00"/>
                </a:solidFill>
                <a:round/>
                <a:headEnd/>
                <a:tailEnd/>
              </a:ln>
              <a:effectLst/>
            </p:spPr>
            <p:txBody>
              <a:bodyPr wrap="none" anchor="ctr"/>
              <a:lstStyle/>
              <a:p>
                <a:endParaRPr lang="es-ES"/>
              </a:p>
            </p:txBody>
          </p:sp>
          <p:sp>
            <p:nvSpPr>
              <p:cNvPr id="79884" name="Line 12"/>
              <p:cNvSpPr>
                <a:spLocks noChangeShapeType="1"/>
              </p:cNvSpPr>
              <p:nvPr/>
            </p:nvSpPr>
            <p:spPr bwMode="auto">
              <a:xfrm flipH="1">
                <a:off x="0" y="0"/>
                <a:ext cx="1152" cy="1152"/>
              </a:xfrm>
              <a:prstGeom prst="line">
                <a:avLst/>
              </a:prstGeom>
              <a:noFill/>
              <a:ln w="38100">
                <a:solidFill>
                  <a:srgbClr val="6600FF"/>
                </a:solidFill>
                <a:round/>
                <a:headEnd/>
                <a:tailEnd/>
              </a:ln>
              <a:effectLst/>
            </p:spPr>
            <p:txBody>
              <a:bodyPr wrap="none" anchor="ctr"/>
              <a:lstStyle/>
              <a:p>
                <a:endParaRPr lang="es-ES"/>
              </a:p>
            </p:txBody>
          </p:sp>
          <p:sp>
            <p:nvSpPr>
              <p:cNvPr id="79885" name="Line 13"/>
              <p:cNvSpPr>
                <a:spLocks noChangeShapeType="1"/>
              </p:cNvSpPr>
              <p:nvPr/>
            </p:nvSpPr>
            <p:spPr bwMode="auto">
              <a:xfrm flipH="1">
                <a:off x="0" y="0"/>
                <a:ext cx="768" cy="768"/>
              </a:xfrm>
              <a:prstGeom prst="line">
                <a:avLst/>
              </a:prstGeom>
              <a:noFill/>
              <a:ln w="38100">
                <a:solidFill>
                  <a:srgbClr val="FFFF00"/>
                </a:solidFill>
                <a:round/>
                <a:headEnd/>
                <a:tailEnd/>
              </a:ln>
              <a:effectLst/>
            </p:spPr>
            <p:txBody>
              <a:bodyPr wrap="none" anchor="ctr"/>
              <a:lstStyle/>
              <a:p>
                <a:endParaRPr lang="es-ES"/>
              </a:p>
            </p:txBody>
          </p:sp>
        </p:grpSp>
      </p:grpSp>
      <p:graphicFrame>
        <p:nvGraphicFramePr>
          <p:cNvPr id="79874" name="Object 2"/>
          <p:cNvGraphicFramePr>
            <a:graphicFrameLocks noChangeAspect="1"/>
          </p:cNvGraphicFramePr>
          <p:nvPr/>
        </p:nvGraphicFramePr>
        <p:xfrm>
          <a:off x="704850" y="1981200"/>
          <a:ext cx="6915150" cy="3943350"/>
        </p:xfrm>
        <a:graphic>
          <a:graphicData uri="http://schemas.openxmlformats.org/presentationml/2006/ole">
            <p:oleObj spid="_x0000_s79874" name="Documento" r:id="rId4" imgW="6917760" imgH="3943440" progId="Word.Document.8">
              <p:embed/>
            </p:oleObj>
          </a:graphicData>
        </a:graphic>
      </p:graphicFrame>
      <p:sp>
        <p:nvSpPr>
          <p:cNvPr id="79875" name="Text Box 3"/>
          <p:cNvSpPr txBox="1">
            <a:spLocks noChangeArrowheads="1"/>
          </p:cNvSpPr>
          <p:nvPr/>
        </p:nvSpPr>
        <p:spPr bwMode="auto">
          <a:xfrm>
            <a:off x="1905000" y="5905500"/>
            <a:ext cx="5138738" cy="457200"/>
          </a:xfrm>
          <a:prstGeom prst="rect">
            <a:avLst/>
          </a:prstGeom>
          <a:noFill/>
          <a:ln w="9525">
            <a:noFill/>
            <a:miter lim="800000"/>
            <a:headEnd/>
            <a:tailEnd/>
          </a:ln>
          <a:effectLst/>
        </p:spPr>
        <p:txBody>
          <a:bodyPr wrap="none">
            <a:spAutoFit/>
          </a:bodyPr>
          <a:lstStyle/>
          <a:p>
            <a:r>
              <a:rPr lang="es-ES_tradnl"/>
              <a:t>(distancias s y s’ medidas con </a:t>
            </a:r>
            <a:r>
              <a:rPr lang="es-ES_tradnl">
                <a:sym typeface="Symbol" pitchFamily="18" charset="2"/>
              </a:rPr>
              <a:t>0.05 cm)</a:t>
            </a:r>
            <a:endParaRPr lang="es-ES_tradnl"/>
          </a:p>
        </p:txBody>
      </p:sp>
      <p:sp>
        <p:nvSpPr>
          <p:cNvPr id="79876" name="Rectangle 4"/>
          <p:cNvSpPr>
            <a:spLocks noChangeArrowheads="1"/>
          </p:cNvSpPr>
          <p:nvPr/>
        </p:nvSpPr>
        <p:spPr bwMode="auto">
          <a:xfrm>
            <a:off x="700088" y="1828800"/>
            <a:ext cx="3262312" cy="3810000"/>
          </a:xfrm>
          <a:prstGeom prst="rect">
            <a:avLst/>
          </a:prstGeom>
          <a:noFill/>
          <a:ln w="9525">
            <a:solidFill>
              <a:schemeClr val="tx2"/>
            </a:solidFill>
            <a:miter lim="800000"/>
            <a:headEnd/>
            <a:tailEnd/>
          </a:ln>
          <a:effectLst/>
        </p:spPr>
        <p:txBody>
          <a:bodyPr wrap="none" anchor="ctr"/>
          <a:lstStyle/>
          <a:p>
            <a:endParaRPr lang="es-ES"/>
          </a:p>
        </p:txBody>
      </p:sp>
      <p:sp>
        <p:nvSpPr>
          <p:cNvPr id="79877" name="Rectangle 5"/>
          <p:cNvSpPr>
            <a:spLocks noChangeArrowheads="1"/>
          </p:cNvSpPr>
          <p:nvPr/>
        </p:nvSpPr>
        <p:spPr bwMode="auto">
          <a:xfrm>
            <a:off x="641350" y="0"/>
            <a:ext cx="8178800" cy="819150"/>
          </a:xfrm>
          <a:prstGeom prst="rect">
            <a:avLst/>
          </a:prstGeom>
          <a:noFill/>
          <a:ln w="9525">
            <a:noFill/>
            <a:miter lim="800000"/>
            <a:headEnd/>
            <a:tailEnd/>
          </a:ln>
          <a:effectLst/>
        </p:spPr>
        <p:txBody>
          <a:bodyPr anchor="ctr"/>
          <a:lstStyle/>
          <a:p>
            <a:r>
              <a:rPr lang="es-ES_tradnl" sz="3200">
                <a:solidFill>
                  <a:schemeClr val="tx2"/>
                </a:solidFill>
              </a:rPr>
              <a:t> </a:t>
            </a:r>
            <a:r>
              <a:rPr lang="es-ES_tradnl">
                <a:solidFill>
                  <a:schemeClr val="tx2"/>
                </a:solidFill>
              </a:rPr>
              <a:t>CURVAS QUE PUEDEN REDUCIRSE A FORMA LINEAL</a:t>
            </a:r>
          </a:p>
        </p:txBody>
      </p:sp>
      <p:sp>
        <p:nvSpPr>
          <p:cNvPr id="79878" name="Text Box 6"/>
          <p:cNvSpPr txBox="1">
            <a:spLocks noChangeArrowheads="1"/>
          </p:cNvSpPr>
          <p:nvPr/>
        </p:nvSpPr>
        <p:spPr bwMode="auto">
          <a:xfrm>
            <a:off x="2689225" y="1050925"/>
            <a:ext cx="4476750" cy="457200"/>
          </a:xfrm>
          <a:prstGeom prst="rect">
            <a:avLst/>
          </a:prstGeom>
          <a:noFill/>
          <a:ln w="9525">
            <a:noFill/>
            <a:miter lim="800000"/>
            <a:headEnd/>
            <a:tailEnd/>
          </a:ln>
          <a:effectLst/>
        </p:spPr>
        <p:txBody>
          <a:bodyPr wrap="none">
            <a:spAutoFit/>
          </a:bodyPr>
          <a:lstStyle/>
          <a:p>
            <a:r>
              <a:rPr lang="es-PR"/>
              <a:t>Focal de una lente: tabla de valores</a:t>
            </a: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79877"/>
                                        </p:tgtEl>
                                        <p:attrNameLst>
                                          <p:attrName>style.visibility</p:attrName>
                                        </p:attrNameLst>
                                      </p:cBhvr>
                                      <p:to>
                                        <p:strVal val="visible"/>
                                      </p:to>
                                    </p:set>
                                    <p:animEffect transition="in" filter="blinds(vertical)">
                                      <p:cBhvr>
                                        <p:cTn id="7" dur="500"/>
                                        <p:tgtEl>
                                          <p:spTgt spid="7987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79878"/>
                                        </p:tgtEl>
                                        <p:attrNameLst>
                                          <p:attrName>style.visibility</p:attrName>
                                        </p:attrNameLst>
                                      </p:cBhvr>
                                      <p:to>
                                        <p:strVal val="visible"/>
                                      </p:to>
                                    </p:set>
                                    <p:anim calcmode="lin" valueType="num">
                                      <p:cBhvr additive="base">
                                        <p:cTn id="12" dur="500" fill="hold"/>
                                        <p:tgtEl>
                                          <p:spTgt spid="79878"/>
                                        </p:tgtEl>
                                        <p:attrNameLst>
                                          <p:attrName>ppt_x</p:attrName>
                                        </p:attrNameLst>
                                      </p:cBhvr>
                                      <p:tavLst>
                                        <p:tav tm="0">
                                          <p:val>
                                            <p:strVal val="1+#ppt_w/2"/>
                                          </p:val>
                                        </p:tav>
                                        <p:tav tm="100000">
                                          <p:val>
                                            <p:strVal val="#ppt_x"/>
                                          </p:val>
                                        </p:tav>
                                      </p:tavLst>
                                    </p:anim>
                                    <p:anim calcmode="lin" valueType="num">
                                      <p:cBhvr additive="base">
                                        <p:cTn id="13" dur="500" fill="hold"/>
                                        <p:tgtEl>
                                          <p:spTgt spid="79878"/>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79874"/>
                                        </p:tgtEl>
                                        <p:attrNameLst>
                                          <p:attrName>style.visibility</p:attrName>
                                        </p:attrNameLst>
                                      </p:cBhvr>
                                      <p:to>
                                        <p:strVal val="visible"/>
                                      </p:to>
                                    </p:set>
                                    <p:animEffect transition="in" filter="dissolve">
                                      <p:cBhvr>
                                        <p:cTn id="18" dur="500"/>
                                        <p:tgtEl>
                                          <p:spTgt spid="79874"/>
                                        </p:tgtEl>
                                      </p:cBhvr>
                                    </p:animEffect>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79876"/>
                                        </p:tgtEl>
                                        <p:attrNameLst>
                                          <p:attrName>style.visibility</p:attrName>
                                        </p:attrNameLst>
                                      </p:cBhvr>
                                      <p:to>
                                        <p:strVal val="visible"/>
                                      </p:to>
                                    </p:set>
                                    <p:anim calcmode="lin" valueType="num">
                                      <p:cBhvr>
                                        <p:cTn id="23" dur="500" fill="hold"/>
                                        <p:tgtEl>
                                          <p:spTgt spid="79876"/>
                                        </p:tgtEl>
                                        <p:attrNameLst>
                                          <p:attrName>ppt_w</p:attrName>
                                        </p:attrNameLst>
                                      </p:cBhvr>
                                      <p:tavLst>
                                        <p:tav tm="0">
                                          <p:val>
                                            <p:fltVal val="0"/>
                                          </p:val>
                                        </p:tav>
                                        <p:tav tm="100000">
                                          <p:val>
                                            <p:strVal val="#ppt_w"/>
                                          </p:val>
                                        </p:tav>
                                      </p:tavLst>
                                    </p:anim>
                                    <p:anim calcmode="lin" valueType="num">
                                      <p:cBhvr>
                                        <p:cTn id="24" dur="500" fill="hold"/>
                                        <p:tgtEl>
                                          <p:spTgt spid="79876"/>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79875"/>
                                        </p:tgtEl>
                                        <p:attrNameLst>
                                          <p:attrName>style.visibility</p:attrName>
                                        </p:attrNameLst>
                                      </p:cBhvr>
                                      <p:to>
                                        <p:strVal val="visible"/>
                                      </p:to>
                                    </p:set>
                                    <p:anim calcmode="lin" valueType="num">
                                      <p:cBhvr additive="base">
                                        <p:cTn id="29" dur="500" fill="hold"/>
                                        <p:tgtEl>
                                          <p:spTgt spid="79875"/>
                                        </p:tgtEl>
                                        <p:attrNameLst>
                                          <p:attrName>ppt_x</p:attrName>
                                        </p:attrNameLst>
                                      </p:cBhvr>
                                      <p:tavLst>
                                        <p:tav tm="0">
                                          <p:val>
                                            <p:strVal val="0-#ppt_w/2"/>
                                          </p:val>
                                        </p:tav>
                                        <p:tav tm="100000">
                                          <p:val>
                                            <p:strVal val="#ppt_x"/>
                                          </p:val>
                                        </p:tav>
                                      </p:tavLst>
                                    </p:anim>
                                    <p:anim calcmode="lin" valueType="num">
                                      <p:cBhvr additive="base">
                                        <p:cTn id="30" dur="500" fill="hold"/>
                                        <p:tgtEl>
                                          <p:spTgt spid="79875"/>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2" fill="hold" nodeType="clickEffect">
                                  <p:stCondLst>
                                    <p:cond delay="0"/>
                                  </p:stCondLst>
                                  <p:childTnLst>
                                    <p:set>
                                      <p:cBhvr>
                                        <p:cTn id="34" dur="1" fill="hold">
                                          <p:stCondLst>
                                            <p:cond delay="0"/>
                                          </p:stCondLst>
                                        </p:cTn>
                                        <p:tgtEl>
                                          <p:spTgt spid="79879"/>
                                        </p:tgtEl>
                                        <p:attrNameLst>
                                          <p:attrName>style.visibility</p:attrName>
                                        </p:attrNameLst>
                                      </p:cBhvr>
                                      <p:to>
                                        <p:strVal val="visible"/>
                                      </p:to>
                                    </p:set>
                                    <p:anim calcmode="lin" valueType="num">
                                      <p:cBhvr additive="base">
                                        <p:cTn id="35" dur="500" fill="hold"/>
                                        <p:tgtEl>
                                          <p:spTgt spid="79879"/>
                                        </p:tgtEl>
                                        <p:attrNameLst>
                                          <p:attrName>ppt_x</p:attrName>
                                        </p:attrNameLst>
                                      </p:cBhvr>
                                      <p:tavLst>
                                        <p:tav tm="0">
                                          <p:val>
                                            <p:strVal val="0-#ppt_w/2"/>
                                          </p:val>
                                        </p:tav>
                                        <p:tav tm="100000">
                                          <p:val>
                                            <p:strVal val="#ppt_x"/>
                                          </p:val>
                                        </p:tav>
                                      </p:tavLst>
                                    </p:anim>
                                    <p:anim calcmode="lin" valueType="num">
                                      <p:cBhvr additive="base">
                                        <p:cTn id="36" dur="500" fill="hold"/>
                                        <p:tgtEl>
                                          <p:spTgt spid="7987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autoUpdateAnimBg="0"/>
      <p:bldP spid="79876" grpId="0" animBg="1"/>
      <p:bldP spid="79877" grpId="0" autoUpdateAnimBg="0"/>
      <p:bldP spid="79878"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3 Marcador de número de diapositiva"/>
          <p:cNvSpPr>
            <a:spLocks noGrp="1"/>
          </p:cNvSpPr>
          <p:nvPr>
            <p:ph type="sldNum" sz="quarter" idx="12"/>
          </p:nvPr>
        </p:nvSpPr>
        <p:spPr/>
        <p:txBody>
          <a:bodyPr/>
          <a:lstStyle/>
          <a:p>
            <a:fld id="{D8BFDB12-B0A8-4547-A772-1C79833C0C34}" type="slidenum">
              <a:rPr lang="en-US"/>
              <a:pPr/>
              <a:t>39</a:t>
            </a:fld>
            <a:endParaRPr lang="en-US"/>
          </a:p>
        </p:txBody>
      </p:sp>
      <p:grpSp>
        <p:nvGrpSpPr>
          <p:cNvPr id="80905" name="Group 9"/>
          <p:cNvGrpSpPr>
            <a:grpSpLocks/>
          </p:cNvGrpSpPr>
          <p:nvPr/>
        </p:nvGrpSpPr>
        <p:grpSpPr bwMode="auto">
          <a:xfrm>
            <a:off x="7315200" y="0"/>
            <a:ext cx="1828800" cy="1828800"/>
            <a:chOff x="4608" y="0"/>
            <a:chExt cx="1152" cy="1152"/>
          </a:xfrm>
        </p:grpSpPr>
        <p:pic>
          <p:nvPicPr>
            <p:cNvPr id="80906" name="Picture 10" descr="AntonioB05"/>
            <p:cNvPicPr>
              <a:picLocks noChangeAspect="1" noChangeArrowheads="1"/>
            </p:cNvPicPr>
            <p:nvPr/>
          </p:nvPicPr>
          <p:blipFill>
            <a:blip r:embed="rId3" cstate="print"/>
            <a:srcRect/>
            <a:stretch>
              <a:fillRect/>
            </a:stretch>
          </p:blipFill>
          <p:spPr bwMode="auto">
            <a:xfrm>
              <a:off x="5338" y="0"/>
              <a:ext cx="422" cy="566"/>
            </a:xfrm>
            <a:prstGeom prst="rect">
              <a:avLst/>
            </a:prstGeom>
            <a:noFill/>
          </p:spPr>
        </p:pic>
        <p:grpSp>
          <p:nvGrpSpPr>
            <p:cNvPr id="80907" name="Group 11"/>
            <p:cNvGrpSpPr>
              <a:grpSpLocks/>
            </p:cNvGrpSpPr>
            <p:nvPr/>
          </p:nvGrpSpPr>
          <p:grpSpPr bwMode="auto">
            <a:xfrm rot="5400000">
              <a:off x="4608" y="0"/>
              <a:ext cx="1152" cy="1152"/>
              <a:chOff x="0" y="0"/>
              <a:chExt cx="1152" cy="1152"/>
            </a:xfrm>
          </p:grpSpPr>
          <p:sp>
            <p:nvSpPr>
              <p:cNvPr id="80908" name="AutoShape 12"/>
              <p:cNvSpPr>
                <a:spLocks noChangeArrowheads="1"/>
              </p:cNvSpPr>
              <p:nvPr/>
            </p:nvSpPr>
            <p:spPr bwMode="auto">
              <a:xfrm flipV="1">
                <a:off x="0" y="0"/>
                <a:ext cx="1080" cy="1080"/>
              </a:xfrm>
              <a:prstGeom prst="rtTriangle">
                <a:avLst/>
              </a:prstGeom>
              <a:solidFill>
                <a:schemeClr val="accent1"/>
              </a:solidFill>
              <a:ln w="9525">
                <a:solidFill>
                  <a:schemeClr val="tx1"/>
                </a:solidFill>
                <a:miter lim="800000"/>
                <a:headEnd/>
                <a:tailEnd/>
              </a:ln>
              <a:effectLst/>
            </p:spPr>
            <p:txBody>
              <a:bodyPr wrap="none" anchor="ctr"/>
              <a:lstStyle/>
              <a:p>
                <a:endParaRPr lang="es-ES"/>
              </a:p>
            </p:txBody>
          </p:sp>
          <p:sp>
            <p:nvSpPr>
              <p:cNvPr id="80909" name="Line 13"/>
              <p:cNvSpPr>
                <a:spLocks noChangeShapeType="1"/>
              </p:cNvSpPr>
              <p:nvPr/>
            </p:nvSpPr>
            <p:spPr bwMode="auto">
              <a:xfrm flipH="1">
                <a:off x="0" y="0"/>
                <a:ext cx="960" cy="960"/>
              </a:xfrm>
              <a:prstGeom prst="line">
                <a:avLst/>
              </a:prstGeom>
              <a:noFill/>
              <a:ln w="38100">
                <a:solidFill>
                  <a:srgbClr val="00CC00"/>
                </a:solidFill>
                <a:round/>
                <a:headEnd/>
                <a:tailEnd/>
              </a:ln>
              <a:effectLst/>
            </p:spPr>
            <p:txBody>
              <a:bodyPr wrap="none" anchor="ctr"/>
              <a:lstStyle/>
              <a:p>
                <a:endParaRPr lang="es-ES"/>
              </a:p>
            </p:txBody>
          </p:sp>
          <p:sp>
            <p:nvSpPr>
              <p:cNvPr id="80910" name="Line 14"/>
              <p:cNvSpPr>
                <a:spLocks noChangeShapeType="1"/>
              </p:cNvSpPr>
              <p:nvPr/>
            </p:nvSpPr>
            <p:spPr bwMode="auto">
              <a:xfrm flipH="1">
                <a:off x="0" y="0"/>
                <a:ext cx="1152" cy="1152"/>
              </a:xfrm>
              <a:prstGeom prst="line">
                <a:avLst/>
              </a:prstGeom>
              <a:noFill/>
              <a:ln w="38100">
                <a:solidFill>
                  <a:srgbClr val="6600FF"/>
                </a:solidFill>
                <a:round/>
                <a:headEnd/>
                <a:tailEnd/>
              </a:ln>
              <a:effectLst/>
            </p:spPr>
            <p:txBody>
              <a:bodyPr wrap="none" anchor="ctr"/>
              <a:lstStyle/>
              <a:p>
                <a:endParaRPr lang="es-ES"/>
              </a:p>
            </p:txBody>
          </p:sp>
          <p:sp>
            <p:nvSpPr>
              <p:cNvPr id="80911" name="Line 15"/>
              <p:cNvSpPr>
                <a:spLocks noChangeShapeType="1"/>
              </p:cNvSpPr>
              <p:nvPr/>
            </p:nvSpPr>
            <p:spPr bwMode="auto">
              <a:xfrm flipH="1">
                <a:off x="0" y="0"/>
                <a:ext cx="768" cy="768"/>
              </a:xfrm>
              <a:prstGeom prst="line">
                <a:avLst/>
              </a:prstGeom>
              <a:noFill/>
              <a:ln w="38100">
                <a:solidFill>
                  <a:srgbClr val="FFFF00"/>
                </a:solidFill>
                <a:round/>
                <a:headEnd/>
                <a:tailEnd/>
              </a:ln>
              <a:effectLst/>
            </p:spPr>
            <p:txBody>
              <a:bodyPr wrap="none" anchor="ctr"/>
              <a:lstStyle/>
              <a:p>
                <a:endParaRPr lang="es-ES"/>
              </a:p>
            </p:txBody>
          </p:sp>
        </p:grpSp>
      </p:grpSp>
      <p:pic>
        <p:nvPicPr>
          <p:cNvPr id="80898" name="Picture 2"/>
          <p:cNvPicPr>
            <a:picLocks noChangeAspect="1" noChangeArrowheads="1"/>
          </p:cNvPicPr>
          <p:nvPr/>
        </p:nvPicPr>
        <p:blipFill>
          <a:blip r:embed="rId4" cstate="print"/>
          <a:srcRect l="8749" t="13451" r="8749"/>
          <a:stretch>
            <a:fillRect/>
          </a:stretch>
        </p:blipFill>
        <p:spPr bwMode="auto">
          <a:xfrm>
            <a:off x="595313" y="1787525"/>
            <a:ext cx="8486775" cy="4633913"/>
          </a:xfrm>
          <a:prstGeom prst="rect">
            <a:avLst/>
          </a:prstGeom>
          <a:noFill/>
          <a:ln w="9525">
            <a:noFill/>
            <a:miter lim="800000"/>
            <a:headEnd/>
            <a:tailEnd/>
          </a:ln>
          <a:effectLst/>
        </p:spPr>
      </p:pic>
      <p:graphicFrame>
        <p:nvGraphicFramePr>
          <p:cNvPr id="80899" name="Object 3"/>
          <p:cNvGraphicFramePr>
            <a:graphicFrameLocks noChangeAspect="1"/>
          </p:cNvGraphicFramePr>
          <p:nvPr/>
        </p:nvGraphicFramePr>
        <p:xfrm>
          <a:off x="4603750" y="2057400"/>
          <a:ext cx="3695700" cy="698500"/>
        </p:xfrm>
        <a:graphic>
          <a:graphicData uri="http://schemas.openxmlformats.org/presentationml/2006/ole">
            <p:oleObj spid="_x0000_s80899" name="Ecuación" r:id="rId5" imgW="3695400" imgH="698400" progId="Equation.3">
              <p:embed/>
            </p:oleObj>
          </a:graphicData>
        </a:graphic>
      </p:graphicFrame>
      <p:graphicFrame>
        <p:nvGraphicFramePr>
          <p:cNvPr id="80900" name="Object 4"/>
          <p:cNvGraphicFramePr>
            <a:graphicFrameLocks noChangeAspect="1"/>
          </p:cNvGraphicFramePr>
          <p:nvPr/>
        </p:nvGraphicFramePr>
        <p:xfrm>
          <a:off x="5651500" y="2755900"/>
          <a:ext cx="2070100" cy="508000"/>
        </p:xfrm>
        <a:graphic>
          <a:graphicData uri="http://schemas.openxmlformats.org/presentationml/2006/ole">
            <p:oleObj spid="_x0000_s80900" name="Ecuación" r:id="rId6" imgW="2070000" imgH="507960" progId="Equation.3">
              <p:embed/>
            </p:oleObj>
          </a:graphicData>
        </a:graphic>
      </p:graphicFrame>
      <p:graphicFrame>
        <p:nvGraphicFramePr>
          <p:cNvPr id="80901" name="Object 5"/>
          <p:cNvGraphicFramePr>
            <a:graphicFrameLocks noChangeAspect="1"/>
          </p:cNvGraphicFramePr>
          <p:nvPr/>
        </p:nvGraphicFramePr>
        <p:xfrm>
          <a:off x="6096000" y="3548063"/>
          <a:ext cx="1231900" cy="239712"/>
        </p:xfrm>
        <a:graphic>
          <a:graphicData uri="http://schemas.openxmlformats.org/presentationml/2006/ole">
            <p:oleObj spid="_x0000_s80901" name="Ecuación" r:id="rId7" imgW="1231560" imgH="241200" progId="Equation.3">
              <p:embed/>
            </p:oleObj>
          </a:graphicData>
        </a:graphic>
      </p:graphicFrame>
      <p:graphicFrame>
        <p:nvGraphicFramePr>
          <p:cNvPr id="80902" name="Object 6"/>
          <p:cNvGraphicFramePr>
            <a:graphicFrameLocks noChangeAspect="1"/>
          </p:cNvGraphicFramePr>
          <p:nvPr/>
        </p:nvGraphicFramePr>
        <p:xfrm>
          <a:off x="2787650" y="3787775"/>
          <a:ext cx="1816100" cy="660400"/>
        </p:xfrm>
        <a:graphic>
          <a:graphicData uri="http://schemas.openxmlformats.org/presentationml/2006/ole">
            <p:oleObj spid="_x0000_s80902" name="Ecuación" r:id="rId8" imgW="1815840" imgH="660240" progId="Equation.3">
              <p:embed/>
            </p:oleObj>
          </a:graphicData>
        </a:graphic>
      </p:graphicFrame>
      <p:sp>
        <p:nvSpPr>
          <p:cNvPr id="80903" name="Text Box 7"/>
          <p:cNvSpPr txBox="1">
            <a:spLocks noChangeArrowheads="1"/>
          </p:cNvSpPr>
          <p:nvPr/>
        </p:nvSpPr>
        <p:spPr bwMode="auto">
          <a:xfrm>
            <a:off x="841375" y="1222375"/>
            <a:ext cx="7639050" cy="457200"/>
          </a:xfrm>
          <a:prstGeom prst="rect">
            <a:avLst/>
          </a:prstGeom>
          <a:noFill/>
          <a:ln w="9525">
            <a:noFill/>
            <a:miter lim="800000"/>
            <a:headEnd/>
            <a:tailEnd/>
          </a:ln>
          <a:effectLst/>
        </p:spPr>
        <p:txBody>
          <a:bodyPr wrap="none">
            <a:spAutoFit/>
          </a:bodyPr>
          <a:lstStyle/>
          <a:p>
            <a:r>
              <a:rPr lang="es-ES_tradnl"/>
              <a:t>DETERMINACIÓN DE LA ORDENADA EN EL ORIGEN</a:t>
            </a:r>
          </a:p>
        </p:txBody>
      </p:sp>
      <p:sp>
        <p:nvSpPr>
          <p:cNvPr id="80904" name="Rectangle 8"/>
          <p:cNvSpPr>
            <a:spLocks noChangeArrowheads="1"/>
          </p:cNvSpPr>
          <p:nvPr/>
        </p:nvSpPr>
        <p:spPr bwMode="auto">
          <a:xfrm>
            <a:off x="641350" y="0"/>
            <a:ext cx="8178800" cy="819150"/>
          </a:xfrm>
          <a:prstGeom prst="rect">
            <a:avLst/>
          </a:prstGeom>
          <a:noFill/>
          <a:ln w="9525">
            <a:noFill/>
            <a:miter lim="800000"/>
            <a:headEnd/>
            <a:tailEnd/>
          </a:ln>
          <a:effectLst/>
        </p:spPr>
        <p:txBody>
          <a:bodyPr anchor="ctr"/>
          <a:lstStyle/>
          <a:p>
            <a:r>
              <a:rPr lang="es-ES_tradnl" sz="3200">
                <a:solidFill>
                  <a:schemeClr val="tx2"/>
                </a:solidFill>
              </a:rPr>
              <a:t> </a:t>
            </a:r>
            <a:r>
              <a:rPr lang="es-ES_tradnl">
                <a:solidFill>
                  <a:schemeClr val="tx2"/>
                </a:solidFill>
              </a:rPr>
              <a:t>CURVAS QUE PUEDEN REDUCIRSE A FORMA LINEAL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80904"/>
                                        </p:tgtEl>
                                        <p:attrNameLst>
                                          <p:attrName>style.visibility</p:attrName>
                                        </p:attrNameLst>
                                      </p:cBhvr>
                                      <p:to>
                                        <p:strVal val="visible"/>
                                      </p:to>
                                    </p:set>
                                    <p:animEffect transition="in" filter="blinds(vertical)">
                                      <p:cBhvr>
                                        <p:cTn id="7" dur="500"/>
                                        <p:tgtEl>
                                          <p:spTgt spid="8090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0903"/>
                                        </p:tgtEl>
                                        <p:attrNameLst>
                                          <p:attrName>style.visibility</p:attrName>
                                        </p:attrNameLst>
                                      </p:cBhvr>
                                      <p:to>
                                        <p:strVal val="visible"/>
                                      </p:to>
                                    </p:set>
                                    <p:animEffect transition="in" filter="wipe(left)">
                                      <p:cBhvr>
                                        <p:cTn id="12" dur="500"/>
                                        <p:tgtEl>
                                          <p:spTgt spid="8090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80898"/>
                                        </p:tgtEl>
                                        <p:attrNameLst>
                                          <p:attrName>style.visibility</p:attrName>
                                        </p:attrNameLst>
                                      </p:cBhvr>
                                      <p:to>
                                        <p:strVal val="visible"/>
                                      </p:to>
                                    </p:set>
                                    <p:animEffect transition="in" filter="dissolve">
                                      <p:cBhvr>
                                        <p:cTn id="17" dur="500"/>
                                        <p:tgtEl>
                                          <p:spTgt spid="80898"/>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nodeType="clickEffect">
                                  <p:stCondLst>
                                    <p:cond delay="0"/>
                                  </p:stCondLst>
                                  <p:childTnLst>
                                    <p:set>
                                      <p:cBhvr>
                                        <p:cTn id="21" dur="1" fill="hold">
                                          <p:stCondLst>
                                            <p:cond delay="0"/>
                                          </p:stCondLst>
                                        </p:cTn>
                                        <p:tgtEl>
                                          <p:spTgt spid="80902"/>
                                        </p:tgtEl>
                                        <p:attrNameLst>
                                          <p:attrName>style.visibility</p:attrName>
                                        </p:attrNameLst>
                                      </p:cBhvr>
                                      <p:to>
                                        <p:strVal val="visible"/>
                                      </p:to>
                                    </p:set>
                                    <p:animEffect transition="in" filter="slide(fromLeft)">
                                      <p:cBhvr>
                                        <p:cTn id="22" dur="500"/>
                                        <p:tgtEl>
                                          <p:spTgt spid="80902"/>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1" fill="hold" nodeType="clickEffect">
                                  <p:stCondLst>
                                    <p:cond delay="0"/>
                                  </p:stCondLst>
                                  <p:childTnLst>
                                    <p:set>
                                      <p:cBhvr>
                                        <p:cTn id="26" dur="1" fill="hold">
                                          <p:stCondLst>
                                            <p:cond delay="0"/>
                                          </p:stCondLst>
                                        </p:cTn>
                                        <p:tgtEl>
                                          <p:spTgt spid="80899"/>
                                        </p:tgtEl>
                                        <p:attrNameLst>
                                          <p:attrName>style.visibility</p:attrName>
                                        </p:attrNameLst>
                                      </p:cBhvr>
                                      <p:to>
                                        <p:strVal val="visible"/>
                                      </p:to>
                                    </p:set>
                                    <p:anim calcmode="lin" valueType="num">
                                      <p:cBhvr additive="base">
                                        <p:cTn id="27" dur="500" fill="hold"/>
                                        <p:tgtEl>
                                          <p:spTgt spid="80899"/>
                                        </p:tgtEl>
                                        <p:attrNameLst>
                                          <p:attrName>ppt_x</p:attrName>
                                        </p:attrNameLst>
                                      </p:cBhvr>
                                      <p:tavLst>
                                        <p:tav tm="0">
                                          <p:val>
                                            <p:strVal val="#ppt_x"/>
                                          </p:val>
                                        </p:tav>
                                        <p:tav tm="100000">
                                          <p:val>
                                            <p:strVal val="#ppt_x"/>
                                          </p:val>
                                        </p:tav>
                                      </p:tavLst>
                                    </p:anim>
                                    <p:anim calcmode="lin" valueType="num">
                                      <p:cBhvr additive="base">
                                        <p:cTn id="28" dur="500" fill="hold"/>
                                        <p:tgtEl>
                                          <p:spTgt spid="80899"/>
                                        </p:tgtEl>
                                        <p:attrNameLst>
                                          <p:attrName>ppt_y</p:attrName>
                                        </p:attrNameLst>
                                      </p:cBhvr>
                                      <p:tavLst>
                                        <p:tav tm="0">
                                          <p:val>
                                            <p:strVal val="0-#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7" presetClass="entr" presetSubtype="8" fill="hold" nodeType="clickEffect">
                                  <p:stCondLst>
                                    <p:cond delay="0"/>
                                  </p:stCondLst>
                                  <p:childTnLst>
                                    <p:set>
                                      <p:cBhvr>
                                        <p:cTn id="32" dur="1" fill="hold">
                                          <p:stCondLst>
                                            <p:cond delay="0"/>
                                          </p:stCondLst>
                                        </p:cTn>
                                        <p:tgtEl>
                                          <p:spTgt spid="80900"/>
                                        </p:tgtEl>
                                        <p:attrNameLst>
                                          <p:attrName>style.visibility</p:attrName>
                                        </p:attrNameLst>
                                      </p:cBhvr>
                                      <p:to>
                                        <p:strVal val="visible"/>
                                      </p:to>
                                    </p:set>
                                    <p:anim calcmode="lin" valueType="num">
                                      <p:cBhvr>
                                        <p:cTn id="33" dur="500" fill="hold"/>
                                        <p:tgtEl>
                                          <p:spTgt spid="80900"/>
                                        </p:tgtEl>
                                        <p:attrNameLst>
                                          <p:attrName>ppt_x</p:attrName>
                                        </p:attrNameLst>
                                      </p:cBhvr>
                                      <p:tavLst>
                                        <p:tav tm="0">
                                          <p:val>
                                            <p:strVal val="#ppt_x-#ppt_w/2"/>
                                          </p:val>
                                        </p:tav>
                                        <p:tav tm="100000">
                                          <p:val>
                                            <p:strVal val="#ppt_x"/>
                                          </p:val>
                                        </p:tav>
                                      </p:tavLst>
                                    </p:anim>
                                    <p:anim calcmode="lin" valueType="num">
                                      <p:cBhvr>
                                        <p:cTn id="34" dur="500" fill="hold"/>
                                        <p:tgtEl>
                                          <p:spTgt spid="80900"/>
                                        </p:tgtEl>
                                        <p:attrNameLst>
                                          <p:attrName>ppt_y</p:attrName>
                                        </p:attrNameLst>
                                      </p:cBhvr>
                                      <p:tavLst>
                                        <p:tav tm="0">
                                          <p:val>
                                            <p:strVal val="#ppt_y"/>
                                          </p:val>
                                        </p:tav>
                                        <p:tav tm="100000">
                                          <p:val>
                                            <p:strVal val="#ppt_y"/>
                                          </p:val>
                                        </p:tav>
                                      </p:tavLst>
                                    </p:anim>
                                    <p:anim calcmode="lin" valueType="num">
                                      <p:cBhvr>
                                        <p:cTn id="35" dur="500" fill="hold"/>
                                        <p:tgtEl>
                                          <p:spTgt spid="80900"/>
                                        </p:tgtEl>
                                        <p:attrNameLst>
                                          <p:attrName>ppt_w</p:attrName>
                                        </p:attrNameLst>
                                      </p:cBhvr>
                                      <p:tavLst>
                                        <p:tav tm="0">
                                          <p:val>
                                            <p:fltVal val="0"/>
                                          </p:val>
                                        </p:tav>
                                        <p:tav tm="100000">
                                          <p:val>
                                            <p:strVal val="#ppt_w"/>
                                          </p:val>
                                        </p:tav>
                                      </p:tavLst>
                                    </p:anim>
                                    <p:anim calcmode="lin" valueType="num">
                                      <p:cBhvr>
                                        <p:cTn id="36" dur="500" fill="hold"/>
                                        <p:tgtEl>
                                          <p:spTgt spid="80900"/>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80901"/>
                                        </p:tgtEl>
                                        <p:attrNameLst>
                                          <p:attrName>style.visibility</p:attrName>
                                        </p:attrNameLst>
                                      </p:cBhvr>
                                      <p:to>
                                        <p:strVal val="visible"/>
                                      </p:to>
                                    </p:set>
                                    <p:anim calcmode="lin" valueType="num">
                                      <p:cBhvr additive="base">
                                        <p:cTn id="41" dur="500" fill="hold"/>
                                        <p:tgtEl>
                                          <p:spTgt spid="80901"/>
                                        </p:tgtEl>
                                        <p:attrNameLst>
                                          <p:attrName>ppt_x</p:attrName>
                                        </p:attrNameLst>
                                      </p:cBhvr>
                                      <p:tavLst>
                                        <p:tav tm="0">
                                          <p:val>
                                            <p:strVal val="#ppt_x"/>
                                          </p:val>
                                        </p:tav>
                                        <p:tav tm="100000">
                                          <p:val>
                                            <p:strVal val="#ppt_x"/>
                                          </p:val>
                                        </p:tav>
                                      </p:tavLst>
                                    </p:anim>
                                    <p:anim calcmode="lin" valueType="num">
                                      <p:cBhvr additive="base">
                                        <p:cTn id="42" dur="500" fill="hold"/>
                                        <p:tgtEl>
                                          <p:spTgt spid="80901"/>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12" fill="hold" nodeType="clickEffect">
                                  <p:stCondLst>
                                    <p:cond delay="0"/>
                                  </p:stCondLst>
                                  <p:childTnLst>
                                    <p:set>
                                      <p:cBhvr>
                                        <p:cTn id="46" dur="1" fill="hold">
                                          <p:stCondLst>
                                            <p:cond delay="0"/>
                                          </p:stCondLst>
                                        </p:cTn>
                                        <p:tgtEl>
                                          <p:spTgt spid="80905"/>
                                        </p:tgtEl>
                                        <p:attrNameLst>
                                          <p:attrName>style.visibility</p:attrName>
                                        </p:attrNameLst>
                                      </p:cBhvr>
                                      <p:to>
                                        <p:strVal val="visible"/>
                                      </p:to>
                                    </p:set>
                                    <p:anim calcmode="lin" valueType="num">
                                      <p:cBhvr additive="base">
                                        <p:cTn id="47" dur="500" fill="hold"/>
                                        <p:tgtEl>
                                          <p:spTgt spid="80905"/>
                                        </p:tgtEl>
                                        <p:attrNameLst>
                                          <p:attrName>ppt_x</p:attrName>
                                        </p:attrNameLst>
                                      </p:cBhvr>
                                      <p:tavLst>
                                        <p:tav tm="0">
                                          <p:val>
                                            <p:strVal val="0-#ppt_w/2"/>
                                          </p:val>
                                        </p:tav>
                                        <p:tav tm="100000">
                                          <p:val>
                                            <p:strVal val="#ppt_x"/>
                                          </p:val>
                                        </p:tav>
                                      </p:tavLst>
                                    </p:anim>
                                    <p:anim calcmode="lin" valueType="num">
                                      <p:cBhvr additive="base">
                                        <p:cTn id="48" dur="500" fill="hold"/>
                                        <p:tgtEl>
                                          <p:spTgt spid="8090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3" grpId="0" autoUpdateAnimBg="0"/>
      <p:bldP spid="80904"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 name="4 Marcador de número de diapositiva"/>
          <p:cNvSpPr>
            <a:spLocks noGrp="1"/>
          </p:cNvSpPr>
          <p:nvPr>
            <p:ph type="sldNum" sz="quarter" idx="12"/>
          </p:nvPr>
        </p:nvSpPr>
        <p:spPr/>
        <p:txBody>
          <a:bodyPr/>
          <a:lstStyle/>
          <a:p>
            <a:fld id="{9BFA3A49-6F71-4896-9C82-CC11DFFFF562}" type="slidenum">
              <a:rPr lang="en-US"/>
              <a:pPr/>
              <a:t>4</a:t>
            </a:fld>
            <a:endParaRPr lang="en-US"/>
          </a:p>
        </p:txBody>
      </p:sp>
      <p:grpSp>
        <p:nvGrpSpPr>
          <p:cNvPr id="7211" name="Group 43"/>
          <p:cNvGrpSpPr>
            <a:grpSpLocks/>
          </p:cNvGrpSpPr>
          <p:nvPr/>
        </p:nvGrpSpPr>
        <p:grpSpPr bwMode="auto">
          <a:xfrm>
            <a:off x="7315200" y="0"/>
            <a:ext cx="1828800" cy="1828800"/>
            <a:chOff x="4608" y="0"/>
            <a:chExt cx="1152" cy="1152"/>
          </a:xfrm>
        </p:grpSpPr>
        <p:pic>
          <p:nvPicPr>
            <p:cNvPr id="7203" name="Picture 35" descr="AntonioB05"/>
            <p:cNvPicPr>
              <a:picLocks noChangeAspect="1" noChangeArrowheads="1"/>
            </p:cNvPicPr>
            <p:nvPr/>
          </p:nvPicPr>
          <p:blipFill>
            <a:blip r:embed="rId2" cstate="print"/>
            <a:srcRect/>
            <a:stretch>
              <a:fillRect/>
            </a:stretch>
          </p:blipFill>
          <p:spPr bwMode="auto">
            <a:xfrm>
              <a:off x="5336" y="0"/>
              <a:ext cx="424" cy="567"/>
            </a:xfrm>
            <a:prstGeom prst="rect">
              <a:avLst/>
            </a:prstGeom>
            <a:noFill/>
          </p:spPr>
        </p:pic>
        <p:grpSp>
          <p:nvGrpSpPr>
            <p:cNvPr id="7204" name="Group 36"/>
            <p:cNvGrpSpPr>
              <a:grpSpLocks/>
            </p:cNvGrpSpPr>
            <p:nvPr/>
          </p:nvGrpSpPr>
          <p:grpSpPr bwMode="auto">
            <a:xfrm>
              <a:off x="4608" y="0"/>
              <a:ext cx="1152" cy="1152"/>
              <a:chOff x="4608" y="0"/>
              <a:chExt cx="1152" cy="1152"/>
            </a:xfrm>
          </p:grpSpPr>
          <p:pic>
            <p:nvPicPr>
              <p:cNvPr id="7205" name="Picture 37" descr="AntonioB05"/>
              <p:cNvPicPr>
                <a:picLocks noChangeAspect="1" noChangeArrowheads="1"/>
              </p:cNvPicPr>
              <p:nvPr/>
            </p:nvPicPr>
            <p:blipFill>
              <a:blip r:embed="rId3" cstate="print"/>
              <a:srcRect/>
              <a:stretch>
                <a:fillRect/>
              </a:stretch>
            </p:blipFill>
            <p:spPr bwMode="auto">
              <a:xfrm>
                <a:off x="5338" y="0"/>
                <a:ext cx="422" cy="566"/>
              </a:xfrm>
              <a:prstGeom prst="rect">
                <a:avLst/>
              </a:prstGeom>
              <a:noFill/>
            </p:spPr>
          </p:pic>
          <p:grpSp>
            <p:nvGrpSpPr>
              <p:cNvPr id="7206" name="Group 38"/>
              <p:cNvGrpSpPr>
                <a:grpSpLocks/>
              </p:cNvGrpSpPr>
              <p:nvPr/>
            </p:nvGrpSpPr>
            <p:grpSpPr bwMode="auto">
              <a:xfrm rot="5400000">
                <a:off x="4608" y="0"/>
                <a:ext cx="1152" cy="1152"/>
                <a:chOff x="0" y="0"/>
                <a:chExt cx="1152" cy="1152"/>
              </a:xfrm>
            </p:grpSpPr>
            <p:sp>
              <p:nvSpPr>
                <p:cNvPr id="7207" name="AutoShape 39"/>
                <p:cNvSpPr>
                  <a:spLocks noChangeArrowheads="1"/>
                </p:cNvSpPr>
                <p:nvPr/>
              </p:nvSpPr>
              <p:spPr bwMode="auto">
                <a:xfrm flipV="1">
                  <a:off x="0" y="0"/>
                  <a:ext cx="1080" cy="1080"/>
                </a:xfrm>
                <a:prstGeom prst="rtTriangle">
                  <a:avLst/>
                </a:prstGeom>
                <a:solidFill>
                  <a:schemeClr val="accent1"/>
                </a:solidFill>
                <a:ln w="9525">
                  <a:solidFill>
                    <a:schemeClr val="tx1"/>
                  </a:solidFill>
                  <a:miter lim="800000"/>
                  <a:headEnd/>
                  <a:tailEnd/>
                </a:ln>
                <a:effectLst/>
              </p:spPr>
              <p:txBody>
                <a:bodyPr wrap="none" anchor="ctr"/>
                <a:lstStyle/>
                <a:p>
                  <a:endParaRPr lang="es-ES"/>
                </a:p>
              </p:txBody>
            </p:sp>
            <p:sp>
              <p:nvSpPr>
                <p:cNvPr id="7208" name="Line 40"/>
                <p:cNvSpPr>
                  <a:spLocks noChangeShapeType="1"/>
                </p:cNvSpPr>
                <p:nvPr/>
              </p:nvSpPr>
              <p:spPr bwMode="auto">
                <a:xfrm flipH="1">
                  <a:off x="0" y="0"/>
                  <a:ext cx="960" cy="960"/>
                </a:xfrm>
                <a:prstGeom prst="line">
                  <a:avLst/>
                </a:prstGeom>
                <a:noFill/>
                <a:ln w="38100">
                  <a:solidFill>
                    <a:srgbClr val="00CC00"/>
                  </a:solidFill>
                  <a:round/>
                  <a:headEnd/>
                  <a:tailEnd/>
                </a:ln>
                <a:effectLst/>
              </p:spPr>
              <p:txBody>
                <a:bodyPr wrap="none" anchor="ctr"/>
                <a:lstStyle/>
                <a:p>
                  <a:endParaRPr lang="es-ES"/>
                </a:p>
              </p:txBody>
            </p:sp>
            <p:sp>
              <p:nvSpPr>
                <p:cNvPr id="7209" name="Line 41"/>
                <p:cNvSpPr>
                  <a:spLocks noChangeShapeType="1"/>
                </p:cNvSpPr>
                <p:nvPr/>
              </p:nvSpPr>
              <p:spPr bwMode="auto">
                <a:xfrm flipH="1">
                  <a:off x="0" y="0"/>
                  <a:ext cx="1152" cy="1152"/>
                </a:xfrm>
                <a:prstGeom prst="line">
                  <a:avLst/>
                </a:prstGeom>
                <a:noFill/>
                <a:ln w="38100">
                  <a:solidFill>
                    <a:srgbClr val="6600FF"/>
                  </a:solidFill>
                  <a:round/>
                  <a:headEnd/>
                  <a:tailEnd/>
                </a:ln>
                <a:effectLst/>
              </p:spPr>
              <p:txBody>
                <a:bodyPr wrap="none" anchor="ctr"/>
                <a:lstStyle/>
                <a:p>
                  <a:endParaRPr lang="es-ES"/>
                </a:p>
              </p:txBody>
            </p:sp>
            <p:sp>
              <p:nvSpPr>
                <p:cNvPr id="7210" name="Line 42"/>
                <p:cNvSpPr>
                  <a:spLocks noChangeShapeType="1"/>
                </p:cNvSpPr>
                <p:nvPr/>
              </p:nvSpPr>
              <p:spPr bwMode="auto">
                <a:xfrm flipH="1">
                  <a:off x="0" y="0"/>
                  <a:ext cx="768" cy="768"/>
                </a:xfrm>
                <a:prstGeom prst="line">
                  <a:avLst/>
                </a:prstGeom>
                <a:noFill/>
                <a:ln w="38100">
                  <a:solidFill>
                    <a:srgbClr val="FFFF00"/>
                  </a:solidFill>
                  <a:round/>
                  <a:headEnd/>
                  <a:tailEnd/>
                </a:ln>
                <a:effectLst/>
              </p:spPr>
              <p:txBody>
                <a:bodyPr wrap="none" anchor="ctr"/>
                <a:lstStyle/>
                <a:p>
                  <a:endParaRPr lang="es-ES"/>
                </a:p>
              </p:txBody>
            </p:sp>
          </p:grpSp>
        </p:grpSp>
      </p:grpSp>
      <p:sp>
        <p:nvSpPr>
          <p:cNvPr id="7170" name="Rectangle 2"/>
          <p:cNvSpPr>
            <a:spLocks noGrp="1" noChangeArrowheads="1"/>
          </p:cNvSpPr>
          <p:nvPr>
            <p:ph type="title"/>
          </p:nvPr>
        </p:nvSpPr>
        <p:spPr>
          <a:xfrm>
            <a:off x="0" y="0"/>
            <a:ext cx="7772400" cy="838200"/>
          </a:xfrm>
        </p:spPr>
        <p:txBody>
          <a:bodyPr/>
          <a:lstStyle/>
          <a:p>
            <a:r>
              <a:rPr lang="es-ES_tradnl" sz="3600"/>
              <a:t>DISTRIBUCIÓN GAUSSIANA</a:t>
            </a:r>
            <a:endParaRPr lang="es-ES_tradnl"/>
          </a:p>
        </p:txBody>
      </p:sp>
      <p:pic>
        <p:nvPicPr>
          <p:cNvPr id="7175" name="Picture 7"/>
          <p:cNvPicPr>
            <a:picLocks noChangeAspect="1" noChangeArrowheads="1"/>
          </p:cNvPicPr>
          <p:nvPr/>
        </p:nvPicPr>
        <p:blipFill>
          <a:blip r:embed="rId4" cstate="print"/>
          <a:srcRect/>
          <a:stretch>
            <a:fillRect/>
          </a:stretch>
        </p:blipFill>
        <p:spPr bwMode="auto">
          <a:xfrm>
            <a:off x="685800" y="854075"/>
            <a:ext cx="7772400" cy="4044950"/>
          </a:xfrm>
          <a:prstGeom prst="rect">
            <a:avLst/>
          </a:prstGeom>
          <a:noFill/>
          <a:ln w="9525">
            <a:noFill/>
            <a:miter lim="800000"/>
            <a:headEnd/>
            <a:tailEnd/>
          </a:ln>
          <a:effectLst/>
        </p:spPr>
      </p:pic>
      <p:sp>
        <p:nvSpPr>
          <p:cNvPr id="7176" name="Text Box 8"/>
          <p:cNvSpPr txBox="1">
            <a:spLocks noChangeArrowheads="1"/>
          </p:cNvSpPr>
          <p:nvPr/>
        </p:nvSpPr>
        <p:spPr bwMode="auto">
          <a:xfrm>
            <a:off x="3409950" y="1828800"/>
            <a:ext cx="1073150" cy="457200"/>
          </a:xfrm>
          <a:prstGeom prst="rect">
            <a:avLst/>
          </a:prstGeom>
          <a:noFill/>
          <a:ln w="9525">
            <a:noFill/>
            <a:miter lim="800000"/>
            <a:headEnd/>
            <a:tailEnd/>
          </a:ln>
          <a:effectLst/>
        </p:spPr>
        <p:txBody>
          <a:bodyPr wrap="none">
            <a:spAutoFit/>
          </a:bodyPr>
          <a:lstStyle/>
          <a:p>
            <a:r>
              <a:rPr lang="es-ES_tradnl">
                <a:solidFill>
                  <a:srgbClr val="0066FF"/>
                </a:solidFill>
                <a:latin typeface="Symbol" pitchFamily="18" charset="2"/>
              </a:rPr>
              <a:t>s</a:t>
            </a:r>
            <a:r>
              <a:rPr lang="es-ES_tradnl">
                <a:solidFill>
                  <a:srgbClr val="0066FF"/>
                </a:solidFill>
              </a:rPr>
              <a:t> = 0.5</a:t>
            </a:r>
          </a:p>
        </p:txBody>
      </p:sp>
      <p:sp>
        <p:nvSpPr>
          <p:cNvPr id="7177" name="Text Box 9"/>
          <p:cNvSpPr txBox="1">
            <a:spLocks noChangeArrowheads="1"/>
          </p:cNvSpPr>
          <p:nvPr/>
        </p:nvSpPr>
        <p:spPr bwMode="auto">
          <a:xfrm>
            <a:off x="5791200" y="3444875"/>
            <a:ext cx="1073150" cy="457200"/>
          </a:xfrm>
          <a:prstGeom prst="rect">
            <a:avLst/>
          </a:prstGeom>
          <a:noFill/>
          <a:ln w="9525">
            <a:noFill/>
            <a:miter lim="800000"/>
            <a:headEnd/>
            <a:tailEnd/>
          </a:ln>
          <a:effectLst/>
        </p:spPr>
        <p:txBody>
          <a:bodyPr wrap="none">
            <a:spAutoFit/>
          </a:bodyPr>
          <a:lstStyle/>
          <a:p>
            <a:r>
              <a:rPr lang="es-ES_tradnl">
                <a:solidFill>
                  <a:schemeClr val="tx2"/>
                </a:solidFill>
                <a:latin typeface="Symbol" pitchFamily="18" charset="2"/>
              </a:rPr>
              <a:t>s</a:t>
            </a:r>
            <a:r>
              <a:rPr lang="es-ES_tradnl">
                <a:solidFill>
                  <a:schemeClr val="tx2"/>
                </a:solidFill>
              </a:rPr>
              <a:t> = 1.0</a:t>
            </a:r>
            <a:endParaRPr lang="es-ES_tradnl"/>
          </a:p>
        </p:txBody>
      </p:sp>
      <p:grpSp>
        <p:nvGrpSpPr>
          <p:cNvPr id="7189" name="Group 21"/>
          <p:cNvGrpSpPr>
            <a:grpSpLocks/>
          </p:cNvGrpSpPr>
          <p:nvPr/>
        </p:nvGrpSpPr>
        <p:grpSpPr bwMode="auto">
          <a:xfrm>
            <a:off x="4191000" y="3900488"/>
            <a:ext cx="1295400" cy="366712"/>
            <a:chOff x="2640" y="2457"/>
            <a:chExt cx="816" cy="231"/>
          </a:xfrm>
        </p:grpSpPr>
        <p:sp>
          <p:nvSpPr>
            <p:cNvPr id="7180" name="Text Box 12"/>
            <p:cNvSpPr txBox="1">
              <a:spLocks noChangeArrowheads="1"/>
            </p:cNvSpPr>
            <p:nvPr/>
          </p:nvSpPr>
          <p:spPr bwMode="auto">
            <a:xfrm>
              <a:off x="2824" y="2457"/>
              <a:ext cx="632" cy="231"/>
            </a:xfrm>
            <a:prstGeom prst="rect">
              <a:avLst/>
            </a:prstGeom>
            <a:noFill/>
            <a:ln w="9525">
              <a:noFill/>
              <a:miter lim="800000"/>
              <a:headEnd/>
              <a:tailEnd/>
            </a:ln>
            <a:effectLst/>
          </p:spPr>
          <p:txBody>
            <a:bodyPr wrap="none">
              <a:spAutoFit/>
            </a:bodyPr>
            <a:lstStyle/>
            <a:p>
              <a:r>
                <a:rPr lang="es-ES_tradnl" sz="1800">
                  <a:solidFill>
                    <a:schemeClr val="tx2"/>
                  </a:solidFill>
                </a:rPr>
                <a:t>68.27%  </a:t>
              </a:r>
              <a:endParaRPr lang="es-ES_tradnl"/>
            </a:p>
          </p:txBody>
        </p:sp>
        <p:sp>
          <p:nvSpPr>
            <p:cNvPr id="7182" name="Line 14"/>
            <p:cNvSpPr>
              <a:spLocks noChangeShapeType="1"/>
            </p:cNvSpPr>
            <p:nvPr/>
          </p:nvSpPr>
          <p:spPr bwMode="auto">
            <a:xfrm>
              <a:off x="2640" y="2688"/>
              <a:ext cx="816" cy="0"/>
            </a:xfrm>
            <a:prstGeom prst="line">
              <a:avLst/>
            </a:prstGeom>
            <a:noFill/>
            <a:ln w="3175">
              <a:solidFill>
                <a:schemeClr val="tx2"/>
              </a:solidFill>
              <a:round/>
              <a:headEnd type="arrow" w="med" len="med"/>
              <a:tailEnd type="arrow" w="med" len="med"/>
            </a:ln>
            <a:effectLst/>
          </p:spPr>
          <p:txBody>
            <a:bodyPr wrap="none" anchor="ctr"/>
            <a:lstStyle/>
            <a:p>
              <a:endParaRPr lang="es-ES"/>
            </a:p>
          </p:txBody>
        </p:sp>
      </p:grpSp>
      <p:sp>
        <p:nvSpPr>
          <p:cNvPr id="7184" name="Text Box 16"/>
          <p:cNvSpPr txBox="1">
            <a:spLocks noChangeArrowheads="1"/>
          </p:cNvSpPr>
          <p:nvPr/>
        </p:nvSpPr>
        <p:spPr bwMode="auto">
          <a:xfrm>
            <a:off x="685800" y="5095875"/>
            <a:ext cx="8051800" cy="946150"/>
          </a:xfrm>
          <a:prstGeom prst="rect">
            <a:avLst/>
          </a:prstGeom>
          <a:noFill/>
          <a:ln w="9525">
            <a:noFill/>
            <a:miter lim="800000"/>
            <a:headEnd/>
            <a:tailEnd/>
          </a:ln>
          <a:effectLst/>
        </p:spPr>
        <p:txBody>
          <a:bodyPr wrap="none">
            <a:spAutoFit/>
          </a:bodyPr>
          <a:lstStyle/>
          <a:p>
            <a:r>
              <a:rPr lang="es-ES_tradnl" sz="2800">
                <a:effectLst>
                  <a:outerShdw blurRad="38100" dist="38100" dir="2700000" algn="tl">
                    <a:srgbClr val="C0C0C0"/>
                  </a:outerShdw>
                </a:effectLst>
              </a:rPr>
              <a:t>Si la distribución es gaussiana, la mejor estimación del </a:t>
            </a:r>
          </a:p>
          <a:p>
            <a:r>
              <a:rPr lang="es-ES_tradnl" sz="2800">
                <a:effectLst>
                  <a:outerShdw blurRad="38100" dist="38100" dir="2700000" algn="tl">
                    <a:srgbClr val="C0C0C0"/>
                  </a:outerShdw>
                </a:effectLst>
              </a:rPr>
              <a:t>valor verdadero es la media aritmética</a:t>
            </a:r>
            <a:endParaRPr lang="es-ES_tradn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additive="base">
                                        <p:cTn id="7" dur="500" fill="hold"/>
                                        <p:tgtEl>
                                          <p:spTgt spid="7170"/>
                                        </p:tgtEl>
                                        <p:attrNameLst>
                                          <p:attrName>ppt_x</p:attrName>
                                        </p:attrNameLst>
                                      </p:cBhvr>
                                      <p:tavLst>
                                        <p:tav tm="0">
                                          <p:val>
                                            <p:strVal val="1+#ppt_w/2"/>
                                          </p:val>
                                        </p:tav>
                                        <p:tav tm="100000">
                                          <p:val>
                                            <p:strVal val="#ppt_x"/>
                                          </p:val>
                                        </p:tav>
                                      </p:tavLst>
                                    </p:anim>
                                    <p:anim calcmode="lin" valueType="num">
                                      <p:cBhvr additive="base">
                                        <p:cTn id="8" dur="500" fill="hold"/>
                                        <p:tgtEl>
                                          <p:spTgt spid="717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7175"/>
                                        </p:tgtEl>
                                        <p:attrNameLst>
                                          <p:attrName>style.visibility</p:attrName>
                                        </p:attrNameLst>
                                      </p:cBhvr>
                                      <p:to>
                                        <p:strVal val="visible"/>
                                      </p:to>
                                    </p:set>
                                    <p:animEffect transition="in" filter="wipe(left)">
                                      <p:cBhvr>
                                        <p:cTn id="13" dur="500"/>
                                        <p:tgtEl>
                                          <p:spTgt spid="717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7176"/>
                                        </p:tgtEl>
                                        <p:attrNameLst>
                                          <p:attrName>style.visibility</p:attrName>
                                        </p:attrNameLst>
                                      </p:cBhvr>
                                      <p:to>
                                        <p:strVal val="visible"/>
                                      </p:to>
                                    </p:set>
                                    <p:anim calcmode="lin" valueType="num">
                                      <p:cBhvr additive="base">
                                        <p:cTn id="18" dur="500" fill="hold"/>
                                        <p:tgtEl>
                                          <p:spTgt spid="7176"/>
                                        </p:tgtEl>
                                        <p:attrNameLst>
                                          <p:attrName>ppt_x</p:attrName>
                                        </p:attrNameLst>
                                      </p:cBhvr>
                                      <p:tavLst>
                                        <p:tav tm="0">
                                          <p:val>
                                            <p:strVal val="0-#ppt_w/2"/>
                                          </p:val>
                                        </p:tav>
                                        <p:tav tm="100000">
                                          <p:val>
                                            <p:strVal val="#ppt_x"/>
                                          </p:val>
                                        </p:tav>
                                      </p:tavLst>
                                    </p:anim>
                                    <p:anim calcmode="lin" valueType="num">
                                      <p:cBhvr additive="base">
                                        <p:cTn id="19" dur="500" fill="hold"/>
                                        <p:tgtEl>
                                          <p:spTgt spid="7176"/>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7177"/>
                                        </p:tgtEl>
                                        <p:attrNameLst>
                                          <p:attrName>style.visibility</p:attrName>
                                        </p:attrNameLst>
                                      </p:cBhvr>
                                      <p:to>
                                        <p:strVal val="visible"/>
                                      </p:to>
                                    </p:set>
                                    <p:anim calcmode="lin" valueType="num">
                                      <p:cBhvr additive="base">
                                        <p:cTn id="24" dur="500" fill="hold"/>
                                        <p:tgtEl>
                                          <p:spTgt spid="7177"/>
                                        </p:tgtEl>
                                        <p:attrNameLst>
                                          <p:attrName>ppt_x</p:attrName>
                                        </p:attrNameLst>
                                      </p:cBhvr>
                                      <p:tavLst>
                                        <p:tav tm="0">
                                          <p:val>
                                            <p:strVal val="1+#ppt_w/2"/>
                                          </p:val>
                                        </p:tav>
                                        <p:tav tm="100000">
                                          <p:val>
                                            <p:strVal val="#ppt_x"/>
                                          </p:val>
                                        </p:tav>
                                      </p:tavLst>
                                    </p:anim>
                                    <p:anim calcmode="lin" valueType="num">
                                      <p:cBhvr additive="base">
                                        <p:cTn id="25" dur="500" fill="hold"/>
                                        <p:tgtEl>
                                          <p:spTgt spid="7177"/>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7" presetClass="entr" presetSubtype="10" fill="hold" nodeType="clickEffect">
                                  <p:stCondLst>
                                    <p:cond delay="0"/>
                                  </p:stCondLst>
                                  <p:childTnLst>
                                    <p:set>
                                      <p:cBhvr>
                                        <p:cTn id="29" dur="1" fill="hold">
                                          <p:stCondLst>
                                            <p:cond delay="0"/>
                                          </p:stCondLst>
                                        </p:cTn>
                                        <p:tgtEl>
                                          <p:spTgt spid="7189"/>
                                        </p:tgtEl>
                                        <p:attrNameLst>
                                          <p:attrName>style.visibility</p:attrName>
                                        </p:attrNameLst>
                                      </p:cBhvr>
                                      <p:to>
                                        <p:strVal val="visible"/>
                                      </p:to>
                                    </p:set>
                                    <p:anim calcmode="lin" valueType="num">
                                      <p:cBhvr>
                                        <p:cTn id="30" dur="500" fill="hold"/>
                                        <p:tgtEl>
                                          <p:spTgt spid="7189"/>
                                        </p:tgtEl>
                                        <p:attrNameLst>
                                          <p:attrName>ppt_w</p:attrName>
                                        </p:attrNameLst>
                                      </p:cBhvr>
                                      <p:tavLst>
                                        <p:tav tm="0">
                                          <p:val>
                                            <p:fltVal val="0"/>
                                          </p:val>
                                        </p:tav>
                                        <p:tav tm="100000">
                                          <p:val>
                                            <p:strVal val="#ppt_w"/>
                                          </p:val>
                                        </p:tav>
                                      </p:tavLst>
                                    </p:anim>
                                    <p:anim calcmode="lin" valueType="num">
                                      <p:cBhvr>
                                        <p:cTn id="31" dur="500" fill="hold"/>
                                        <p:tgtEl>
                                          <p:spTgt spid="7189"/>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5" presetClass="entr" presetSubtype="10" fill="hold" grpId="0" nodeType="clickEffect">
                                  <p:stCondLst>
                                    <p:cond delay="0"/>
                                  </p:stCondLst>
                                  <p:childTnLst>
                                    <p:set>
                                      <p:cBhvr>
                                        <p:cTn id="35" dur="1" fill="hold">
                                          <p:stCondLst>
                                            <p:cond delay="0"/>
                                          </p:stCondLst>
                                        </p:cTn>
                                        <p:tgtEl>
                                          <p:spTgt spid="7184"/>
                                        </p:tgtEl>
                                        <p:attrNameLst>
                                          <p:attrName>style.visibility</p:attrName>
                                        </p:attrNameLst>
                                      </p:cBhvr>
                                      <p:to>
                                        <p:strVal val="visible"/>
                                      </p:to>
                                    </p:set>
                                    <p:animEffect transition="in" filter="checkerboard(across)">
                                      <p:cBhvr>
                                        <p:cTn id="36" dur="500"/>
                                        <p:tgtEl>
                                          <p:spTgt spid="7184"/>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12" fill="hold" nodeType="clickEffect">
                                  <p:stCondLst>
                                    <p:cond delay="0"/>
                                  </p:stCondLst>
                                  <p:childTnLst>
                                    <p:set>
                                      <p:cBhvr>
                                        <p:cTn id="40" dur="1" fill="hold">
                                          <p:stCondLst>
                                            <p:cond delay="0"/>
                                          </p:stCondLst>
                                        </p:cTn>
                                        <p:tgtEl>
                                          <p:spTgt spid="7211"/>
                                        </p:tgtEl>
                                        <p:attrNameLst>
                                          <p:attrName>style.visibility</p:attrName>
                                        </p:attrNameLst>
                                      </p:cBhvr>
                                      <p:to>
                                        <p:strVal val="visible"/>
                                      </p:to>
                                    </p:set>
                                    <p:anim calcmode="lin" valueType="num">
                                      <p:cBhvr additive="base">
                                        <p:cTn id="41" dur="500" fill="hold"/>
                                        <p:tgtEl>
                                          <p:spTgt spid="7211"/>
                                        </p:tgtEl>
                                        <p:attrNameLst>
                                          <p:attrName>ppt_x</p:attrName>
                                        </p:attrNameLst>
                                      </p:cBhvr>
                                      <p:tavLst>
                                        <p:tav tm="0">
                                          <p:val>
                                            <p:strVal val="0-#ppt_w/2"/>
                                          </p:val>
                                        </p:tav>
                                        <p:tav tm="100000">
                                          <p:val>
                                            <p:strVal val="#ppt_x"/>
                                          </p:val>
                                        </p:tav>
                                      </p:tavLst>
                                    </p:anim>
                                    <p:anim calcmode="lin" valueType="num">
                                      <p:cBhvr additive="base">
                                        <p:cTn id="42" dur="500" fill="hold"/>
                                        <p:tgtEl>
                                          <p:spTgt spid="72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utoUpdateAnimBg="0"/>
      <p:bldP spid="7176" grpId="0" autoUpdateAnimBg="0"/>
      <p:bldP spid="7177" grpId="0" autoUpdateAnimBg="0"/>
      <p:bldP spid="7184" grpId="0"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3 Marcador de número de diapositiva"/>
          <p:cNvSpPr>
            <a:spLocks noGrp="1"/>
          </p:cNvSpPr>
          <p:nvPr>
            <p:ph type="sldNum" sz="quarter" idx="12"/>
          </p:nvPr>
        </p:nvSpPr>
        <p:spPr/>
        <p:txBody>
          <a:bodyPr/>
          <a:lstStyle/>
          <a:p>
            <a:fld id="{C8DA1F4D-71CA-4872-8501-75F5DCFA1D25}" type="slidenum">
              <a:rPr lang="en-US"/>
              <a:pPr/>
              <a:t>40</a:t>
            </a:fld>
            <a:endParaRPr lang="en-US"/>
          </a:p>
        </p:txBody>
      </p:sp>
      <p:grpSp>
        <p:nvGrpSpPr>
          <p:cNvPr id="81925" name="Group 5"/>
          <p:cNvGrpSpPr>
            <a:grpSpLocks/>
          </p:cNvGrpSpPr>
          <p:nvPr/>
        </p:nvGrpSpPr>
        <p:grpSpPr bwMode="auto">
          <a:xfrm>
            <a:off x="7315200" y="0"/>
            <a:ext cx="1828800" cy="1828800"/>
            <a:chOff x="4608" y="0"/>
            <a:chExt cx="1152" cy="1152"/>
          </a:xfrm>
        </p:grpSpPr>
        <p:pic>
          <p:nvPicPr>
            <p:cNvPr id="81926" name="Picture 6" descr="AntonioB05"/>
            <p:cNvPicPr>
              <a:picLocks noChangeAspect="1" noChangeArrowheads="1"/>
            </p:cNvPicPr>
            <p:nvPr/>
          </p:nvPicPr>
          <p:blipFill>
            <a:blip r:embed="rId3" cstate="print"/>
            <a:srcRect/>
            <a:stretch>
              <a:fillRect/>
            </a:stretch>
          </p:blipFill>
          <p:spPr bwMode="auto">
            <a:xfrm>
              <a:off x="5338" y="0"/>
              <a:ext cx="422" cy="566"/>
            </a:xfrm>
            <a:prstGeom prst="rect">
              <a:avLst/>
            </a:prstGeom>
            <a:noFill/>
          </p:spPr>
        </p:pic>
        <p:grpSp>
          <p:nvGrpSpPr>
            <p:cNvPr id="81927" name="Group 7"/>
            <p:cNvGrpSpPr>
              <a:grpSpLocks/>
            </p:cNvGrpSpPr>
            <p:nvPr/>
          </p:nvGrpSpPr>
          <p:grpSpPr bwMode="auto">
            <a:xfrm rot="5400000">
              <a:off x="4608" y="0"/>
              <a:ext cx="1152" cy="1152"/>
              <a:chOff x="0" y="0"/>
              <a:chExt cx="1152" cy="1152"/>
            </a:xfrm>
          </p:grpSpPr>
          <p:sp>
            <p:nvSpPr>
              <p:cNvPr id="81928" name="AutoShape 8"/>
              <p:cNvSpPr>
                <a:spLocks noChangeArrowheads="1"/>
              </p:cNvSpPr>
              <p:nvPr/>
            </p:nvSpPr>
            <p:spPr bwMode="auto">
              <a:xfrm flipV="1">
                <a:off x="0" y="0"/>
                <a:ext cx="1080" cy="1080"/>
              </a:xfrm>
              <a:prstGeom prst="rtTriangle">
                <a:avLst/>
              </a:prstGeom>
              <a:solidFill>
                <a:schemeClr val="accent1"/>
              </a:solidFill>
              <a:ln w="9525">
                <a:solidFill>
                  <a:schemeClr val="tx1"/>
                </a:solidFill>
                <a:miter lim="800000"/>
                <a:headEnd/>
                <a:tailEnd/>
              </a:ln>
              <a:effectLst/>
            </p:spPr>
            <p:txBody>
              <a:bodyPr wrap="none" anchor="ctr"/>
              <a:lstStyle/>
              <a:p>
                <a:endParaRPr lang="es-ES"/>
              </a:p>
            </p:txBody>
          </p:sp>
          <p:sp>
            <p:nvSpPr>
              <p:cNvPr id="81929" name="Line 9"/>
              <p:cNvSpPr>
                <a:spLocks noChangeShapeType="1"/>
              </p:cNvSpPr>
              <p:nvPr/>
            </p:nvSpPr>
            <p:spPr bwMode="auto">
              <a:xfrm flipH="1">
                <a:off x="0" y="0"/>
                <a:ext cx="960" cy="960"/>
              </a:xfrm>
              <a:prstGeom prst="line">
                <a:avLst/>
              </a:prstGeom>
              <a:noFill/>
              <a:ln w="38100">
                <a:solidFill>
                  <a:srgbClr val="00CC00"/>
                </a:solidFill>
                <a:round/>
                <a:headEnd/>
                <a:tailEnd/>
              </a:ln>
              <a:effectLst/>
            </p:spPr>
            <p:txBody>
              <a:bodyPr wrap="none" anchor="ctr"/>
              <a:lstStyle/>
              <a:p>
                <a:endParaRPr lang="es-ES"/>
              </a:p>
            </p:txBody>
          </p:sp>
          <p:sp>
            <p:nvSpPr>
              <p:cNvPr id="81930" name="Line 10"/>
              <p:cNvSpPr>
                <a:spLocks noChangeShapeType="1"/>
              </p:cNvSpPr>
              <p:nvPr/>
            </p:nvSpPr>
            <p:spPr bwMode="auto">
              <a:xfrm flipH="1">
                <a:off x="0" y="0"/>
                <a:ext cx="1152" cy="1152"/>
              </a:xfrm>
              <a:prstGeom prst="line">
                <a:avLst/>
              </a:prstGeom>
              <a:noFill/>
              <a:ln w="38100">
                <a:solidFill>
                  <a:srgbClr val="6600FF"/>
                </a:solidFill>
                <a:round/>
                <a:headEnd/>
                <a:tailEnd/>
              </a:ln>
              <a:effectLst/>
            </p:spPr>
            <p:txBody>
              <a:bodyPr wrap="none" anchor="ctr"/>
              <a:lstStyle/>
              <a:p>
                <a:endParaRPr lang="es-ES"/>
              </a:p>
            </p:txBody>
          </p:sp>
          <p:sp>
            <p:nvSpPr>
              <p:cNvPr id="81931" name="Line 11"/>
              <p:cNvSpPr>
                <a:spLocks noChangeShapeType="1"/>
              </p:cNvSpPr>
              <p:nvPr/>
            </p:nvSpPr>
            <p:spPr bwMode="auto">
              <a:xfrm flipH="1">
                <a:off x="0" y="0"/>
                <a:ext cx="768" cy="768"/>
              </a:xfrm>
              <a:prstGeom prst="line">
                <a:avLst/>
              </a:prstGeom>
              <a:noFill/>
              <a:ln w="38100">
                <a:solidFill>
                  <a:srgbClr val="FFFF00"/>
                </a:solidFill>
                <a:round/>
                <a:headEnd/>
                <a:tailEnd/>
              </a:ln>
              <a:effectLst/>
            </p:spPr>
            <p:txBody>
              <a:bodyPr wrap="none" anchor="ctr"/>
              <a:lstStyle/>
              <a:p>
                <a:endParaRPr lang="es-ES"/>
              </a:p>
            </p:txBody>
          </p:sp>
        </p:grpSp>
      </p:grpSp>
      <p:sp>
        <p:nvSpPr>
          <p:cNvPr id="81922" name="Rectangle 2"/>
          <p:cNvSpPr>
            <a:spLocks noChangeArrowheads="1"/>
          </p:cNvSpPr>
          <p:nvPr/>
        </p:nvSpPr>
        <p:spPr bwMode="auto">
          <a:xfrm>
            <a:off x="641350" y="0"/>
            <a:ext cx="8178800" cy="819150"/>
          </a:xfrm>
          <a:prstGeom prst="rect">
            <a:avLst/>
          </a:prstGeom>
          <a:noFill/>
          <a:ln w="9525">
            <a:noFill/>
            <a:miter lim="800000"/>
            <a:headEnd/>
            <a:tailEnd/>
          </a:ln>
          <a:effectLst/>
        </p:spPr>
        <p:txBody>
          <a:bodyPr anchor="ctr"/>
          <a:lstStyle/>
          <a:p>
            <a:r>
              <a:rPr lang="es-ES_tradnl" sz="3200">
                <a:solidFill>
                  <a:schemeClr val="tx2"/>
                </a:solidFill>
              </a:rPr>
              <a:t> </a:t>
            </a:r>
            <a:r>
              <a:rPr lang="es-ES_tradnl">
                <a:solidFill>
                  <a:schemeClr val="tx2"/>
                </a:solidFill>
              </a:rPr>
              <a:t>CURVAS QUE PUEDEN REDUCIRSE A FORMA LINEAL</a:t>
            </a:r>
          </a:p>
        </p:txBody>
      </p:sp>
      <p:graphicFrame>
        <p:nvGraphicFramePr>
          <p:cNvPr id="81923" name="Object 3"/>
          <p:cNvGraphicFramePr>
            <a:graphicFrameLocks noChangeAspect="1"/>
          </p:cNvGraphicFramePr>
          <p:nvPr/>
        </p:nvGraphicFramePr>
        <p:xfrm>
          <a:off x="2209800" y="2463800"/>
          <a:ext cx="4800600" cy="950913"/>
        </p:xfrm>
        <a:graphic>
          <a:graphicData uri="http://schemas.openxmlformats.org/presentationml/2006/ole">
            <p:oleObj spid="_x0000_s81923" name="Ecuación" r:id="rId4" imgW="3390840" imgH="672840" progId="Equation.3">
              <p:embed/>
            </p:oleObj>
          </a:graphicData>
        </a:graphic>
      </p:graphicFrame>
      <p:graphicFrame>
        <p:nvGraphicFramePr>
          <p:cNvPr id="81924" name="Object 4"/>
          <p:cNvGraphicFramePr>
            <a:graphicFrameLocks noChangeAspect="1"/>
          </p:cNvGraphicFramePr>
          <p:nvPr/>
        </p:nvGraphicFramePr>
        <p:xfrm>
          <a:off x="1917700" y="4114800"/>
          <a:ext cx="6032500" cy="1123950"/>
        </p:xfrm>
        <a:graphic>
          <a:graphicData uri="http://schemas.openxmlformats.org/presentationml/2006/ole">
            <p:oleObj spid="_x0000_s81924" name="Ecuación" r:id="rId5" imgW="4292280" imgH="79992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81922"/>
                                        </p:tgtEl>
                                        <p:attrNameLst>
                                          <p:attrName>style.visibility</p:attrName>
                                        </p:attrNameLst>
                                      </p:cBhvr>
                                      <p:to>
                                        <p:strVal val="visible"/>
                                      </p:to>
                                    </p:set>
                                    <p:animEffect transition="in" filter="blinds(vertical)">
                                      <p:cBhvr>
                                        <p:cTn id="7" dur="500"/>
                                        <p:tgtEl>
                                          <p:spTgt spid="819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1923"/>
                                        </p:tgtEl>
                                        <p:attrNameLst>
                                          <p:attrName>style.visibility</p:attrName>
                                        </p:attrNameLst>
                                      </p:cBhvr>
                                      <p:to>
                                        <p:strVal val="visible"/>
                                      </p:to>
                                    </p:set>
                                    <p:animEffect transition="in" filter="wipe(left)">
                                      <p:cBhvr>
                                        <p:cTn id="12" dur="500"/>
                                        <p:tgtEl>
                                          <p:spTgt spid="81923"/>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3" fill="hold" nodeType="clickEffect">
                                  <p:stCondLst>
                                    <p:cond delay="0"/>
                                  </p:stCondLst>
                                  <p:childTnLst>
                                    <p:set>
                                      <p:cBhvr>
                                        <p:cTn id="16" dur="1" fill="hold">
                                          <p:stCondLst>
                                            <p:cond delay="0"/>
                                          </p:stCondLst>
                                        </p:cTn>
                                        <p:tgtEl>
                                          <p:spTgt spid="81924"/>
                                        </p:tgtEl>
                                        <p:attrNameLst>
                                          <p:attrName>style.visibility</p:attrName>
                                        </p:attrNameLst>
                                      </p:cBhvr>
                                      <p:to>
                                        <p:strVal val="visible"/>
                                      </p:to>
                                    </p:set>
                                    <p:animEffect transition="in" filter="strips(upRight)">
                                      <p:cBhvr>
                                        <p:cTn id="17" dur="500"/>
                                        <p:tgtEl>
                                          <p:spTgt spid="81924"/>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12" fill="hold" nodeType="clickEffect">
                                  <p:stCondLst>
                                    <p:cond delay="0"/>
                                  </p:stCondLst>
                                  <p:childTnLst>
                                    <p:set>
                                      <p:cBhvr>
                                        <p:cTn id="21" dur="1" fill="hold">
                                          <p:stCondLst>
                                            <p:cond delay="0"/>
                                          </p:stCondLst>
                                        </p:cTn>
                                        <p:tgtEl>
                                          <p:spTgt spid="81925"/>
                                        </p:tgtEl>
                                        <p:attrNameLst>
                                          <p:attrName>style.visibility</p:attrName>
                                        </p:attrNameLst>
                                      </p:cBhvr>
                                      <p:to>
                                        <p:strVal val="visible"/>
                                      </p:to>
                                    </p:set>
                                    <p:anim calcmode="lin" valueType="num">
                                      <p:cBhvr additive="base">
                                        <p:cTn id="22" dur="500" fill="hold"/>
                                        <p:tgtEl>
                                          <p:spTgt spid="81925"/>
                                        </p:tgtEl>
                                        <p:attrNameLst>
                                          <p:attrName>ppt_x</p:attrName>
                                        </p:attrNameLst>
                                      </p:cBhvr>
                                      <p:tavLst>
                                        <p:tav tm="0">
                                          <p:val>
                                            <p:strVal val="0-#ppt_w/2"/>
                                          </p:val>
                                        </p:tav>
                                        <p:tav tm="100000">
                                          <p:val>
                                            <p:strVal val="#ppt_x"/>
                                          </p:val>
                                        </p:tav>
                                      </p:tavLst>
                                    </p:anim>
                                    <p:anim calcmode="lin" valueType="num">
                                      <p:cBhvr additive="base">
                                        <p:cTn id="23" dur="500" fill="hold"/>
                                        <p:tgtEl>
                                          <p:spTgt spid="819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3 Marcador de número de diapositiva"/>
          <p:cNvSpPr>
            <a:spLocks noGrp="1"/>
          </p:cNvSpPr>
          <p:nvPr>
            <p:ph type="sldNum" sz="quarter" idx="12"/>
          </p:nvPr>
        </p:nvSpPr>
        <p:spPr/>
        <p:txBody>
          <a:bodyPr/>
          <a:lstStyle/>
          <a:p>
            <a:fld id="{A317E379-C94D-443B-B97D-F8C092634C87}" type="slidenum">
              <a:rPr lang="en-US"/>
              <a:pPr/>
              <a:t>41</a:t>
            </a:fld>
            <a:endParaRPr lang="en-US"/>
          </a:p>
        </p:txBody>
      </p:sp>
      <p:sp>
        <p:nvSpPr>
          <p:cNvPr id="78850" name="Text Box 2"/>
          <p:cNvSpPr txBox="1">
            <a:spLocks noChangeArrowheads="1"/>
          </p:cNvSpPr>
          <p:nvPr/>
        </p:nvSpPr>
        <p:spPr bwMode="auto">
          <a:xfrm>
            <a:off x="1984375" y="2841625"/>
            <a:ext cx="5684838" cy="1187450"/>
          </a:xfrm>
          <a:prstGeom prst="rect">
            <a:avLst/>
          </a:prstGeom>
          <a:noFill/>
          <a:ln w="9525">
            <a:noFill/>
            <a:miter lim="800000"/>
            <a:headEnd/>
            <a:tailEnd/>
          </a:ln>
          <a:effectLst/>
        </p:spPr>
        <p:txBody>
          <a:bodyPr wrap="none">
            <a:spAutoFit/>
          </a:bodyPr>
          <a:lstStyle/>
          <a:p>
            <a:pPr algn="ctr"/>
            <a:r>
              <a:rPr lang="es-PR"/>
              <a:t>OTROS EJEMPLOS</a:t>
            </a:r>
          </a:p>
          <a:p>
            <a:pPr algn="ctr"/>
            <a:endParaRPr lang="es-PR"/>
          </a:p>
          <a:p>
            <a:pPr algn="ctr"/>
            <a:r>
              <a:rPr lang="es-PR"/>
              <a:t>AJUSTES DE FUNCIONES SENOIDALES</a:t>
            </a:r>
            <a:endParaRPr lang="es-ES"/>
          </a:p>
        </p:txBody>
      </p:sp>
      <p:grpSp>
        <p:nvGrpSpPr>
          <p:cNvPr id="78851" name="Group 3"/>
          <p:cNvGrpSpPr>
            <a:grpSpLocks/>
          </p:cNvGrpSpPr>
          <p:nvPr/>
        </p:nvGrpSpPr>
        <p:grpSpPr bwMode="auto">
          <a:xfrm>
            <a:off x="7315200" y="0"/>
            <a:ext cx="1828800" cy="1828800"/>
            <a:chOff x="4608" y="0"/>
            <a:chExt cx="1152" cy="1152"/>
          </a:xfrm>
        </p:grpSpPr>
        <p:pic>
          <p:nvPicPr>
            <p:cNvPr id="78852" name="Picture 4" descr="AntonioB05"/>
            <p:cNvPicPr>
              <a:picLocks noChangeAspect="1" noChangeArrowheads="1"/>
            </p:cNvPicPr>
            <p:nvPr/>
          </p:nvPicPr>
          <p:blipFill>
            <a:blip r:embed="rId2" cstate="print"/>
            <a:srcRect/>
            <a:stretch>
              <a:fillRect/>
            </a:stretch>
          </p:blipFill>
          <p:spPr bwMode="auto">
            <a:xfrm>
              <a:off x="5338" y="0"/>
              <a:ext cx="422" cy="566"/>
            </a:xfrm>
            <a:prstGeom prst="rect">
              <a:avLst/>
            </a:prstGeom>
            <a:noFill/>
          </p:spPr>
        </p:pic>
        <p:grpSp>
          <p:nvGrpSpPr>
            <p:cNvPr id="78853" name="Group 5"/>
            <p:cNvGrpSpPr>
              <a:grpSpLocks/>
            </p:cNvGrpSpPr>
            <p:nvPr/>
          </p:nvGrpSpPr>
          <p:grpSpPr bwMode="auto">
            <a:xfrm rot="5400000">
              <a:off x="4608" y="0"/>
              <a:ext cx="1152" cy="1152"/>
              <a:chOff x="0" y="0"/>
              <a:chExt cx="1152" cy="1152"/>
            </a:xfrm>
          </p:grpSpPr>
          <p:sp>
            <p:nvSpPr>
              <p:cNvPr id="78854" name="AutoShape 6"/>
              <p:cNvSpPr>
                <a:spLocks noChangeArrowheads="1"/>
              </p:cNvSpPr>
              <p:nvPr/>
            </p:nvSpPr>
            <p:spPr bwMode="auto">
              <a:xfrm flipV="1">
                <a:off x="0" y="0"/>
                <a:ext cx="1080" cy="1080"/>
              </a:xfrm>
              <a:prstGeom prst="rtTriangle">
                <a:avLst/>
              </a:prstGeom>
              <a:solidFill>
                <a:schemeClr val="accent1"/>
              </a:solidFill>
              <a:ln w="9525">
                <a:solidFill>
                  <a:schemeClr val="tx1"/>
                </a:solidFill>
                <a:miter lim="800000"/>
                <a:headEnd/>
                <a:tailEnd/>
              </a:ln>
              <a:effectLst/>
            </p:spPr>
            <p:txBody>
              <a:bodyPr wrap="none" anchor="ctr"/>
              <a:lstStyle/>
              <a:p>
                <a:endParaRPr lang="es-ES"/>
              </a:p>
            </p:txBody>
          </p:sp>
          <p:sp>
            <p:nvSpPr>
              <p:cNvPr id="78855" name="Line 7"/>
              <p:cNvSpPr>
                <a:spLocks noChangeShapeType="1"/>
              </p:cNvSpPr>
              <p:nvPr/>
            </p:nvSpPr>
            <p:spPr bwMode="auto">
              <a:xfrm flipH="1">
                <a:off x="0" y="0"/>
                <a:ext cx="960" cy="960"/>
              </a:xfrm>
              <a:prstGeom prst="line">
                <a:avLst/>
              </a:prstGeom>
              <a:noFill/>
              <a:ln w="38100">
                <a:solidFill>
                  <a:srgbClr val="00CC00"/>
                </a:solidFill>
                <a:round/>
                <a:headEnd/>
                <a:tailEnd/>
              </a:ln>
              <a:effectLst/>
            </p:spPr>
            <p:txBody>
              <a:bodyPr wrap="none" anchor="ctr"/>
              <a:lstStyle/>
              <a:p>
                <a:endParaRPr lang="es-ES"/>
              </a:p>
            </p:txBody>
          </p:sp>
          <p:sp>
            <p:nvSpPr>
              <p:cNvPr id="78856" name="Line 8"/>
              <p:cNvSpPr>
                <a:spLocks noChangeShapeType="1"/>
              </p:cNvSpPr>
              <p:nvPr/>
            </p:nvSpPr>
            <p:spPr bwMode="auto">
              <a:xfrm flipH="1">
                <a:off x="0" y="0"/>
                <a:ext cx="1152" cy="1152"/>
              </a:xfrm>
              <a:prstGeom prst="line">
                <a:avLst/>
              </a:prstGeom>
              <a:noFill/>
              <a:ln w="38100">
                <a:solidFill>
                  <a:srgbClr val="6600FF"/>
                </a:solidFill>
                <a:round/>
                <a:headEnd/>
                <a:tailEnd/>
              </a:ln>
              <a:effectLst/>
            </p:spPr>
            <p:txBody>
              <a:bodyPr wrap="none" anchor="ctr"/>
              <a:lstStyle/>
              <a:p>
                <a:endParaRPr lang="es-ES"/>
              </a:p>
            </p:txBody>
          </p:sp>
          <p:sp>
            <p:nvSpPr>
              <p:cNvPr id="78857" name="Line 9"/>
              <p:cNvSpPr>
                <a:spLocks noChangeShapeType="1"/>
              </p:cNvSpPr>
              <p:nvPr/>
            </p:nvSpPr>
            <p:spPr bwMode="auto">
              <a:xfrm flipH="1">
                <a:off x="0" y="0"/>
                <a:ext cx="768" cy="768"/>
              </a:xfrm>
              <a:prstGeom prst="line">
                <a:avLst/>
              </a:prstGeom>
              <a:noFill/>
              <a:ln w="38100">
                <a:solidFill>
                  <a:srgbClr val="FFFF00"/>
                </a:solidFill>
                <a:round/>
                <a:headEnd/>
                <a:tailEnd/>
              </a:ln>
              <a:effectLst/>
            </p:spPr>
            <p:txBody>
              <a:bodyPr wrap="none" anchor="ctr"/>
              <a:lstStyle/>
              <a:p>
                <a:endParaRPr lang="es-E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78851"/>
                                        </p:tgtEl>
                                        <p:attrNameLst>
                                          <p:attrName>style.visibility</p:attrName>
                                        </p:attrNameLst>
                                      </p:cBhvr>
                                      <p:to>
                                        <p:strVal val="visible"/>
                                      </p:to>
                                    </p:set>
                                    <p:anim calcmode="lin" valueType="num">
                                      <p:cBhvr additive="base">
                                        <p:cTn id="7" dur="500" fill="hold"/>
                                        <p:tgtEl>
                                          <p:spTgt spid="78851"/>
                                        </p:tgtEl>
                                        <p:attrNameLst>
                                          <p:attrName>ppt_x</p:attrName>
                                        </p:attrNameLst>
                                      </p:cBhvr>
                                      <p:tavLst>
                                        <p:tav tm="0">
                                          <p:val>
                                            <p:strVal val="0-#ppt_w/2"/>
                                          </p:val>
                                        </p:tav>
                                        <p:tav tm="100000">
                                          <p:val>
                                            <p:strVal val="#ppt_x"/>
                                          </p:val>
                                        </p:tav>
                                      </p:tavLst>
                                    </p:anim>
                                    <p:anim calcmode="lin" valueType="num">
                                      <p:cBhvr additive="base">
                                        <p:cTn id="8" dur="500" fill="hold"/>
                                        <p:tgtEl>
                                          <p:spTgt spid="788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5 Marcador de número de diapositiva"/>
          <p:cNvSpPr>
            <a:spLocks noGrp="1"/>
          </p:cNvSpPr>
          <p:nvPr>
            <p:ph type="sldNum" sz="quarter" idx="12"/>
          </p:nvPr>
        </p:nvSpPr>
        <p:spPr/>
        <p:txBody>
          <a:bodyPr/>
          <a:lstStyle/>
          <a:p>
            <a:fld id="{C981B803-0F5E-4A64-A3E6-0CE8FDE226CF}" type="slidenum">
              <a:rPr lang="en-US"/>
              <a:pPr/>
              <a:t>42</a:t>
            </a:fld>
            <a:endParaRPr lang="en-US"/>
          </a:p>
        </p:txBody>
      </p:sp>
      <p:sp>
        <p:nvSpPr>
          <p:cNvPr id="41991" name="Rectangle 7"/>
          <p:cNvSpPr>
            <a:spLocks noGrp="1" noChangeArrowheads="1"/>
          </p:cNvSpPr>
          <p:nvPr>
            <p:ph type="subTitle" idx="1"/>
          </p:nvPr>
        </p:nvSpPr>
        <p:spPr>
          <a:xfrm>
            <a:off x="533400" y="0"/>
            <a:ext cx="4667250" cy="704850"/>
          </a:xfrm>
        </p:spPr>
        <p:txBody>
          <a:bodyPr/>
          <a:lstStyle/>
          <a:p>
            <a:r>
              <a:rPr lang="es-ES_tradnl">
                <a:solidFill>
                  <a:schemeClr val="tx2"/>
                </a:solidFill>
              </a:rPr>
              <a:t>Ejemplo 7. Ley de Malus</a:t>
            </a:r>
            <a:endParaRPr lang="es-ES_tradnl"/>
          </a:p>
        </p:txBody>
      </p:sp>
      <p:graphicFrame>
        <p:nvGraphicFramePr>
          <p:cNvPr id="42015" name="Object 31"/>
          <p:cNvGraphicFramePr>
            <a:graphicFrameLocks noChangeAspect="1"/>
          </p:cNvGraphicFramePr>
          <p:nvPr/>
        </p:nvGraphicFramePr>
        <p:xfrm>
          <a:off x="3644900" y="5434013"/>
          <a:ext cx="2635250" cy="719137"/>
        </p:xfrm>
        <a:graphic>
          <a:graphicData uri="http://schemas.openxmlformats.org/presentationml/2006/ole">
            <p:oleObj spid="_x0000_s42015" name="Ecuación" r:id="rId3" imgW="1396800" imgH="380880" progId="Equation.3">
              <p:embed/>
            </p:oleObj>
          </a:graphicData>
        </a:graphic>
      </p:graphicFrame>
      <p:grpSp>
        <p:nvGrpSpPr>
          <p:cNvPr id="42033" name="Group 49"/>
          <p:cNvGrpSpPr>
            <a:grpSpLocks/>
          </p:cNvGrpSpPr>
          <p:nvPr/>
        </p:nvGrpSpPr>
        <p:grpSpPr bwMode="auto">
          <a:xfrm>
            <a:off x="2247900" y="1882775"/>
            <a:ext cx="4552950" cy="3527425"/>
            <a:chOff x="1416" y="1186"/>
            <a:chExt cx="2868" cy="2222"/>
          </a:xfrm>
        </p:grpSpPr>
        <p:sp>
          <p:nvSpPr>
            <p:cNvPr id="42016" name="Line 32"/>
            <p:cNvSpPr>
              <a:spLocks noChangeShapeType="1"/>
            </p:cNvSpPr>
            <p:nvPr/>
          </p:nvSpPr>
          <p:spPr bwMode="auto">
            <a:xfrm>
              <a:off x="3180" y="1500"/>
              <a:ext cx="0" cy="1716"/>
            </a:xfrm>
            <a:prstGeom prst="line">
              <a:avLst/>
            </a:prstGeom>
            <a:noFill/>
            <a:ln w="28575">
              <a:solidFill>
                <a:schemeClr val="tx1"/>
              </a:solidFill>
              <a:round/>
              <a:headEnd type="triangle" w="lg" len="lg"/>
              <a:tailEnd type="triangle" w="lg" len="lg"/>
            </a:ln>
            <a:effectLst/>
          </p:spPr>
          <p:txBody>
            <a:bodyPr wrap="none" anchor="ctr"/>
            <a:lstStyle/>
            <a:p>
              <a:endParaRPr lang="es-ES"/>
            </a:p>
          </p:txBody>
        </p:sp>
        <p:grpSp>
          <p:nvGrpSpPr>
            <p:cNvPr id="42022" name="Group 38"/>
            <p:cNvGrpSpPr>
              <a:grpSpLocks/>
            </p:cNvGrpSpPr>
            <p:nvPr/>
          </p:nvGrpSpPr>
          <p:grpSpPr bwMode="auto">
            <a:xfrm>
              <a:off x="1416" y="1788"/>
              <a:ext cx="2040" cy="1020"/>
              <a:chOff x="960" y="1620"/>
              <a:chExt cx="2040" cy="1020"/>
            </a:xfrm>
          </p:grpSpPr>
          <p:sp>
            <p:nvSpPr>
              <p:cNvPr id="42017" name="Line 33"/>
              <p:cNvSpPr>
                <a:spLocks noChangeShapeType="1"/>
              </p:cNvSpPr>
              <p:nvPr/>
            </p:nvSpPr>
            <p:spPr bwMode="auto">
              <a:xfrm flipH="1" flipV="1">
                <a:off x="2484" y="1620"/>
                <a:ext cx="516" cy="1020"/>
              </a:xfrm>
              <a:prstGeom prst="line">
                <a:avLst/>
              </a:prstGeom>
              <a:noFill/>
              <a:ln w="19050">
                <a:solidFill>
                  <a:schemeClr val="tx1"/>
                </a:solidFill>
                <a:round/>
                <a:headEnd/>
                <a:tailEnd/>
              </a:ln>
              <a:effectLst/>
            </p:spPr>
            <p:txBody>
              <a:bodyPr wrap="none" anchor="ctr"/>
              <a:lstStyle/>
              <a:p>
                <a:endParaRPr lang="es-ES"/>
              </a:p>
            </p:txBody>
          </p:sp>
          <p:sp>
            <p:nvSpPr>
              <p:cNvPr id="42018" name="Line 34"/>
              <p:cNvSpPr>
                <a:spLocks noChangeShapeType="1"/>
              </p:cNvSpPr>
              <p:nvPr/>
            </p:nvSpPr>
            <p:spPr bwMode="auto">
              <a:xfrm flipH="1">
                <a:off x="1464" y="2640"/>
                <a:ext cx="1524" cy="0"/>
              </a:xfrm>
              <a:prstGeom prst="line">
                <a:avLst/>
              </a:prstGeom>
              <a:noFill/>
              <a:ln w="19050">
                <a:solidFill>
                  <a:schemeClr val="tx1"/>
                </a:solidFill>
                <a:round/>
                <a:headEnd/>
                <a:tailEnd/>
              </a:ln>
              <a:effectLst/>
            </p:spPr>
            <p:txBody>
              <a:bodyPr wrap="none" anchor="ctr"/>
              <a:lstStyle/>
              <a:p>
                <a:endParaRPr lang="es-ES"/>
              </a:p>
            </p:txBody>
          </p:sp>
          <p:sp>
            <p:nvSpPr>
              <p:cNvPr id="42019" name="Line 35"/>
              <p:cNvSpPr>
                <a:spLocks noChangeShapeType="1"/>
              </p:cNvSpPr>
              <p:nvPr/>
            </p:nvSpPr>
            <p:spPr bwMode="auto">
              <a:xfrm flipH="1">
                <a:off x="960" y="1632"/>
                <a:ext cx="1524" cy="0"/>
              </a:xfrm>
              <a:prstGeom prst="line">
                <a:avLst/>
              </a:prstGeom>
              <a:noFill/>
              <a:ln w="19050">
                <a:solidFill>
                  <a:schemeClr val="tx1"/>
                </a:solidFill>
                <a:round/>
                <a:headEnd/>
                <a:tailEnd/>
              </a:ln>
              <a:effectLst/>
            </p:spPr>
            <p:txBody>
              <a:bodyPr wrap="none" anchor="ctr"/>
              <a:lstStyle/>
              <a:p>
                <a:endParaRPr lang="es-ES"/>
              </a:p>
            </p:txBody>
          </p:sp>
          <p:sp>
            <p:nvSpPr>
              <p:cNvPr id="42020" name="Line 36"/>
              <p:cNvSpPr>
                <a:spLocks noChangeShapeType="1"/>
              </p:cNvSpPr>
              <p:nvPr/>
            </p:nvSpPr>
            <p:spPr bwMode="auto">
              <a:xfrm flipH="1" flipV="1">
                <a:off x="960" y="1620"/>
                <a:ext cx="516" cy="1020"/>
              </a:xfrm>
              <a:prstGeom prst="line">
                <a:avLst/>
              </a:prstGeom>
              <a:noFill/>
              <a:ln w="19050">
                <a:solidFill>
                  <a:schemeClr val="tx1"/>
                </a:solidFill>
                <a:round/>
                <a:headEnd/>
                <a:tailEnd/>
              </a:ln>
              <a:effectLst/>
            </p:spPr>
            <p:txBody>
              <a:bodyPr wrap="none" anchor="ctr"/>
              <a:lstStyle/>
              <a:p>
                <a:endParaRPr lang="es-ES"/>
              </a:p>
            </p:txBody>
          </p:sp>
        </p:grpSp>
        <p:sp>
          <p:nvSpPr>
            <p:cNvPr id="42021" name="Rectangle 37"/>
            <p:cNvSpPr>
              <a:spLocks noChangeArrowheads="1"/>
            </p:cNvSpPr>
            <p:nvPr/>
          </p:nvSpPr>
          <p:spPr bwMode="auto">
            <a:xfrm>
              <a:off x="3204" y="1884"/>
              <a:ext cx="1080" cy="804"/>
            </a:xfrm>
            <a:prstGeom prst="rect">
              <a:avLst/>
            </a:prstGeom>
            <a:solidFill>
              <a:srgbClr val="6699FF"/>
            </a:solidFill>
            <a:ln w="19050">
              <a:solidFill>
                <a:schemeClr val="tx1"/>
              </a:solidFill>
              <a:miter lim="800000"/>
              <a:headEnd/>
              <a:tailEnd/>
            </a:ln>
            <a:effectLst/>
          </p:spPr>
          <p:txBody>
            <a:bodyPr wrap="none" anchor="ctr"/>
            <a:lstStyle/>
            <a:p>
              <a:endParaRPr lang="es-ES"/>
            </a:p>
          </p:txBody>
        </p:sp>
        <p:sp>
          <p:nvSpPr>
            <p:cNvPr id="42023" name="Line 39"/>
            <p:cNvSpPr>
              <a:spLocks noChangeShapeType="1"/>
            </p:cNvSpPr>
            <p:nvPr/>
          </p:nvSpPr>
          <p:spPr bwMode="auto">
            <a:xfrm flipH="1" flipV="1">
              <a:off x="2736" y="1392"/>
              <a:ext cx="360" cy="708"/>
            </a:xfrm>
            <a:prstGeom prst="line">
              <a:avLst/>
            </a:prstGeom>
            <a:noFill/>
            <a:ln w="3175">
              <a:solidFill>
                <a:schemeClr val="tx1"/>
              </a:solidFill>
              <a:prstDash val="lgDash"/>
              <a:round/>
              <a:headEnd/>
              <a:tailEnd/>
            </a:ln>
            <a:effectLst/>
          </p:spPr>
          <p:txBody>
            <a:bodyPr wrap="none" anchor="ctr"/>
            <a:lstStyle/>
            <a:p>
              <a:endParaRPr lang="es-ES"/>
            </a:p>
          </p:txBody>
        </p:sp>
        <p:sp>
          <p:nvSpPr>
            <p:cNvPr id="42024" name="Line 40"/>
            <p:cNvSpPr>
              <a:spLocks noChangeShapeType="1"/>
            </p:cNvSpPr>
            <p:nvPr/>
          </p:nvSpPr>
          <p:spPr bwMode="auto">
            <a:xfrm flipV="1">
              <a:off x="3180" y="1260"/>
              <a:ext cx="0" cy="552"/>
            </a:xfrm>
            <a:prstGeom prst="line">
              <a:avLst/>
            </a:prstGeom>
            <a:noFill/>
            <a:ln w="3175">
              <a:solidFill>
                <a:schemeClr val="tx1"/>
              </a:solidFill>
              <a:prstDash val="lgDash"/>
              <a:round/>
              <a:headEnd/>
              <a:tailEnd/>
            </a:ln>
            <a:effectLst/>
          </p:spPr>
          <p:txBody>
            <a:bodyPr wrap="none" anchor="ctr"/>
            <a:lstStyle/>
            <a:p>
              <a:endParaRPr lang="es-ES"/>
            </a:p>
          </p:txBody>
        </p:sp>
        <p:sp>
          <p:nvSpPr>
            <p:cNvPr id="42025" name="Freeform 41"/>
            <p:cNvSpPr>
              <a:spLocks/>
            </p:cNvSpPr>
            <p:nvPr/>
          </p:nvSpPr>
          <p:spPr bwMode="auto">
            <a:xfrm>
              <a:off x="2832" y="1380"/>
              <a:ext cx="348" cy="192"/>
            </a:xfrm>
            <a:custGeom>
              <a:avLst/>
              <a:gdLst/>
              <a:ahLst/>
              <a:cxnLst>
                <a:cxn ang="0">
                  <a:pos x="348" y="0"/>
                </a:cxn>
                <a:cxn ang="0">
                  <a:pos x="192" y="60"/>
                </a:cxn>
                <a:cxn ang="0">
                  <a:pos x="0" y="192"/>
                </a:cxn>
              </a:cxnLst>
              <a:rect l="0" t="0" r="r" b="b"/>
              <a:pathLst>
                <a:path w="348" h="192">
                  <a:moveTo>
                    <a:pt x="348" y="0"/>
                  </a:moveTo>
                  <a:cubicBezTo>
                    <a:pt x="299" y="14"/>
                    <a:pt x="250" y="28"/>
                    <a:pt x="192" y="60"/>
                  </a:cubicBezTo>
                  <a:cubicBezTo>
                    <a:pt x="134" y="92"/>
                    <a:pt x="67" y="142"/>
                    <a:pt x="0" y="192"/>
                  </a:cubicBezTo>
                </a:path>
              </a:pathLst>
            </a:custGeom>
            <a:noFill/>
            <a:ln w="3175" cmpd="sng">
              <a:solidFill>
                <a:schemeClr val="tx1"/>
              </a:solidFill>
              <a:round/>
              <a:headEnd/>
              <a:tailEnd/>
            </a:ln>
            <a:effectLst/>
          </p:spPr>
          <p:txBody>
            <a:bodyPr wrap="none" anchor="ctr"/>
            <a:lstStyle/>
            <a:p>
              <a:endParaRPr lang="es-ES"/>
            </a:p>
          </p:txBody>
        </p:sp>
        <p:sp>
          <p:nvSpPr>
            <p:cNvPr id="42026" name="Text Box 42"/>
            <p:cNvSpPr txBox="1">
              <a:spLocks noChangeArrowheads="1"/>
            </p:cNvSpPr>
            <p:nvPr/>
          </p:nvSpPr>
          <p:spPr bwMode="auto">
            <a:xfrm>
              <a:off x="2858" y="1186"/>
              <a:ext cx="216" cy="288"/>
            </a:xfrm>
            <a:prstGeom prst="rect">
              <a:avLst/>
            </a:prstGeom>
            <a:noFill/>
            <a:ln w="9525">
              <a:noFill/>
              <a:miter lim="800000"/>
              <a:headEnd/>
              <a:tailEnd/>
            </a:ln>
            <a:effectLst/>
          </p:spPr>
          <p:txBody>
            <a:bodyPr wrap="none">
              <a:spAutoFit/>
            </a:bodyPr>
            <a:lstStyle/>
            <a:p>
              <a:r>
                <a:rPr lang="es-ES_tradnl">
                  <a:sym typeface="Symbol" pitchFamily="18" charset="2"/>
                </a:rPr>
                <a:t></a:t>
              </a:r>
              <a:endParaRPr lang="es-ES_tradnl"/>
            </a:p>
          </p:txBody>
        </p:sp>
        <p:sp>
          <p:nvSpPr>
            <p:cNvPr id="42028" name="Line 44"/>
            <p:cNvSpPr>
              <a:spLocks noChangeShapeType="1"/>
            </p:cNvSpPr>
            <p:nvPr/>
          </p:nvSpPr>
          <p:spPr bwMode="auto">
            <a:xfrm>
              <a:off x="2292" y="2292"/>
              <a:ext cx="492" cy="0"/>
            </a:xfrm>
            <a:prstGeom prst="line">
              <a:avLst/>
            </a:prstGeom>
            <a:noFill/>
            <a:ln w="25400">
              <a:solidFill>
                <a:schemeClr val="tx1"/>
              </a:solidFill>
              <a:round/>
              <a:headEnd/>
              <a:tailEnd type="triangle" w="lg" len="lg"/>
            </a:ln>
            <a:effectLst/>
          </p:spPr>
          <p:txBody>
            <a:bodyPr wrap="none" anchor="ctr"/>
            <a:lstStyle/>
            <a:p>
              <a:endParaRPr lang="es-ES"/>
            </a:p>
          </p:txBody>
        </p:sp>
        <p:sp>
          <p:nvSpPr>
            <p:cNvPr id="42029" name="Line 45"/>
            <p:cNvSpPr>
              <a:spLocks noChangeShapeType="1"/>
            </p:cNvSpPr>
            <p:nvPr/>
          </p:nvSpPr>
          <p:spPr bwMode="auto">
            <a:xfrm>
              <a:off x="3540" y="2292"/>
              <a:ext cx="492" cy="0"/>
            </a:xfrm>
            <a:prstGeom prst="line">
              <a:avLst/>
            </a:prstGeom>
            <a:noFill/>
            <a:ln w="25400">
              <a:solidFill>
                <a:schemeClr val="tx1"/>
              </a:solidFill>
              <a:round/>
              <a:headEnd/>
              <a:tailEnd type="triangle" w="lg" len="lg"/>
            </a:ln>
            <a:effectLst/>
          </p:spPr>
          <p:txBody>
            <a:bodyPr wrap="none" anchor="ctr"/>
            <a:lstStyle/>
            <a:p>
              <a:endParaRPr lang="es-ES"/>
            </a:p>
          </p:txBody>
        </p:sp>
        <p:sp>
          <p:nvSpPr>
            <p:cNvPr id="42032" name="Line 48"/>
            <p:cNvSpPr>
              <a:spLocks noChangeShapeType="1"/>
            </p:cNvSpPr>
            <p:nvPr/>
          </p:nvSpPr>
          <p:spPr bwMode="auto">
            <a:xfrm flipH="1" flipV="1">
              <a:off x="3396" y="2700"/>
              <a:ext cx="360" cy="708"/>
            </a:xfrm>
            <a:prstGeom prst="line">
              <a:avLst/>
            </a:prstGeom>
            <a:noFill/>
            <a:ln w="3175">
              <a:solidFill>
                <a:schemeClr val="tx1"/>
              </a:solidFill>
              <a:prstDash val="lgDash"/>
              <a:round/>
              <a:headEnd/>
              <a:tailEnd/>
            </a:ln>
            <a:effectLst/>
          </p:spPr>
          <p:txBody>
            <a:bodyPr wrap="none" anchor="ctr"/>
            <a:lstStyle/>
            <a:p>
              <a:endParaRPr lang="es-ES"/>
            </a:p>
          </p:txBody>
        </p:sp>
      </p:grpSp>
      <p:grpSp>
        <p:nvGrpSpPr>
          <p:cNvPr id="42039" name="Group 55"/>
          <p:cNvGrpSpPr>
            <a:grpSpLocks/>
          </p:cNvGrpSpPr>
          <p:nvPr/>
        </p:nvGrpSpPr>
        <p:grpSpPr bwMode="auto">
          <a:xfrm>
            <a:off x="7315200" y="0"/>
            <a:ext cx="1828800" cy="1828800"/>
            <a:chOff x="4608" y="0"/>
            <a:chExt cx="1152" cy="1152"/>
          </a:xfrm>
        </p:grpSpPr>
        <p:pic>
          <p:nvPicPr>
            <p:cNvPr id="42040" name="Picture 56" descr="AntonioB05"/>
            <p:cNvPicPr>
              <a:picLocks noChangeAspect="1" noChangeArrowheads="1"/>
            </p:cNvPicPr>
            <p:nvPr/>
          </p:nvPicPr>
          <p:blipFill>
            <a:blip r:embed="rId4" cstate="print"/>
            <a:srcRect/>
            <a:stretch>
              <a:fillRect/>
            </a:stretch>
          </p:blipFill>
          <p:spPr bwMode="auto">
            <a:xfrm>
              <a:off x="5338" y="0"/>
              <a:ext cx="422" cy="566"/>
            </a:xfrm>
            <a:prstGeom prst="rect">
              <a:avLst/>
            </a:prstGeom>
            <a:noFill/>
          </p:spPr>
        </p:pic>
        <p:grpSp>
          <p:nvGrpSpPr>
            <p:cNvPr id="42041" name="Group 57"/>
            <p:cNvGrpSpPr>
              <a:grpSpLocks/>
            </p:cNvGrpSpPr>
            <p:nvPr/>
          </p:nvGrpSpPr>
          <p:grpSpPr bwMode="auto">
            <a:xfrm rot="5400000">
              <a:off x="4608" y="0"/>
              <a:ext cx="1152" cy="1152"/>
              <a:chOff x="0" y="0"/>
              <a:chExt cx="1152" cy="1152"/>
            </a:xfrm>
          </p:grpSpPr>
          <p:sp>
            <p:nvSpPr>
              <p:cNvPr id="42042" name="AutoShape 58"/>
              <p:cNvSpPr>
                <a:spLocks noChangeArrowheads="1"/>
              </p:cNvSpPr>
              <p:nvPr/>
            </p:nvSpPr>
            <p:spPr bwMode="auto">
              <a:xfrm flipV="1">
                <a:off x="0" y="0"/>
                <a:ext cx="1080" cy="1080"/>
              </a:xfrm>
              <a:prstGeom prst="rtTriangle">
                <a:avLst/>
              </a:prstGeom>
              <a:solidFill>
                <a:schemeClr val="accent1"/>
              </a:solidFill>
              <a:ln w="9525">
                <a:solidFill>
                  <a:schemeClr val="tx1"/>
                </a:solidFill>
                <a:miter lim="800000"/>
                <a:headEnd/>
                <a:tailEnd/>
              </a:ln>
              <a:effectLst/>
            </p:spPr>
            <p:txBody>
              <a:bodyPr wrap="none" anchor="ctr"/>
              <a:lstStyle/>
              <a:p>
                <a:endParaRPr lang="es-ES"/>
              </a:p>
            </p:txBody>
          </p:sp>
          <p:sp>
            <p:nvSpPr>
              <p:cNvPr id="42043" name="Line 59"/>
              <p:cNvSpPr>
                <a:spLocks noChangeShapeType="1"/>
              </p:cNvSpPr>
              <p:nvPr/>
            </p:nvSpPr>
            <p:spPr bwMode="auto">
              <a:xfrm flipH="1">
                <a:off x="0" y="0"/>
                <a:ext cx="960" cy="960"/>
              </a:xfrm>
              <a:prstGeom prst="line">
                <a:avLst/>
              </a:prstGeom>
              <a:noFill/>
              <a:ln w="38100">
                <a:solidFill>
                  <a:srgbClr val="00CC00"/>
                </a:solidFill>
                <a:round/>
                <a:headEnd/>
                <a:tailEnd/>
              </a:ln>
              <a:effectLst/>
            </p:spPr>
            <p:txBody>
              <a:bodyPr wrap="none" anchor="ctr"/>
              <a:lstStyle/>
              <a:p>
                <a:endParaRPr lang="es-ES"/>
              </a:p>
            </p:txBody>
          </p:sp>
          <p:sp>
            <p:nvSpPr>
              <p:cNvPr id="42044" name="Line 60"/>
              <p:cNvSpPr>
                <a:spLocks noChangeShapeType="1"/>
              </p:cNvSpPr>
              <p:nvPr/>
            </p:nvSpPr>
            <p:spPr bwMode="auto">
              <a:xfrm flipH="1">
                <a:off x="0" y="0"/>
                <a:ext cx="1152" cy="1152"/>
              </a:xfrm>
              <a:prstGeom prst="line">
                <a:avLst/>
              </a:prstGeom>
              <a:noFill/>
              <a:ln w="38100">
                <a:solidFill>
                  <a:srgbClr val="6600FF"/>
                </a:solidFill>
                <a:round/>
                <a:headEnd/>
                <a:tailEnd/>
              </a:ln>
              <a:effectLst/>
            </p:spPr>
            <p:txBody>
              <a:bodyPr wrap="none" anchor="ctr"/>
              <a:lstStyle/>
              <a:p>
                <a:endParaRPr lang="es-ES"/>
              </a:p>
            </p:txBody>
          </p:sp>
          <p:sp>
            <p:nvSpPr>
              <p:cNvPr id="42045" name="Line 61"/>
              <p:cNvSpPr>
                <a:spLocks noChangeShapeType="1"/>
              </p:cNvSpPr>
              <p:nvPr/>
            </p:nvSpPr>
            <p:spPr bwMode="auto">
              <a:xfrm flipH="1">
                <a:off x="0" y="0"/>
                <a:ext cx="768" cy="768"/>
              </a:xfrm>
              <a:prstGeom prst="line">
                <a:avLst/>
              </a:prstGeom>
              <a:noFill/>
              <a:ln w="38100">
                <a:solidFill>
                  <a:srgbClr val="FFFF00"/>
                </a:solidFill>
                <a:round/>
                <a:headEnd/>
                <a:tailEnd/>
              </a:ln>
              <a:effectLst/>
            </p:spPr>
            <p:txBody>
              <a:bodyPr wrap="none" anchor="ctr"/>
              <a:lstStyle/>
              <a:p>
                <a:endParaRPr lang="es-E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42039"/>
                                        </p:tgtEl>
                                        <p:attrNameLst>
                                          <p:attrName>style.visibility</p:attrName>
                                        </p:attrNameLst>
                                      </p:cBhvr>
                                      <p:to>
                                        <p:strVal val="visible"/>
                                      </p:to>
                                    </p:set>
                                    <p:anim calcmode="lin" valueType="num">
                                      <p:cBhvr additive="base">
                                        <p:cTn id="7" dur="500" fill="hold"/>
                                        <p:tgtEl>
                                          <p:spTgt spid="42039"/>
                                        </p:tgtEl>
                                        <p:attrNameLst>
                                          <p:attrName>ppt_x</p:attrName>
                                        </p:attrNameLst>
                                      </p:cBhvr>
                                      <p:tavLst>
                                        <p:tav tm="0">
                                          <p:val>
                                            <p:strVal val="0-#ppt_w/2"/>
                                          </p:val>
                                        </p:tav>
                                        <p:tav tm="100000">
                                          <p:val>
                                            <p:strVal val="#ppt_x"/>
                                          </p:val>
                                        </p:tav>
                                      </p:tavLst>
                                    </p:anim>
                                    <p:anim calcmode="lin" valueType="num">
                                      <p:cBhvr additive="base">
                                        <p:cTn id="8" dur="500" fill="hold"/>
                                        <p:tgtEl>
                                          <p:spTgt spid="420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4 Marcador de número de diapositiva"/>
          <p:cNvSpPr>
            <a:spLocks noGrp="1"/>
          </p:cNvSpPr>
          <p:nvPr>
            <p:ph type="sldNum" sz="quarter" idx="12"/>
          </p:nvPr>
        </p:nvSpPr>
        <p:spPr/>
        <p:txBody>
          <a:bodyPr/>
          <a:lstStyle/>
          <a:p>
            <a:fld id="{F65F99C9-89C2-4553-B925-C3BFB4C40A73}" type="slidenum">
              <a:rPr lang="en-US"/>
              <a:pPr/>
              <a:t>43</a:t>
            </a:fld>
            <a:endParaRPr lang="en-US"/>
          </a:p>
        </p:txBody>
      </p:sp>
      <p:grpSp>
        <p:nvGrpSpPr>
          <p:cNvPr id="46340" name="Group 260"/>
          <p:cNvGrpSpPr>
            <a:grpSpLocks/>
          </p:cNvGrpSpPr>
          <p:nvPr/>
        </p:nvGrpSpPr>
        <p:grpSpPr bwMode="auto">
          <a:xfrm>
            <a:off x="7315200" y="0"/>
            <a:ext cx="1828800" cy="1828800"/>
            <a:chOff x="4608" y="0"/>
            <a:chExt cx="1152" cy="1152"/>
          </a:xfrm>
        </p:grpSpPr>
        <p:pic>
          <p:nvPicPr>
            <p:cNvPr id="46341" name="Picture 261" descr="AntonioB05"/>
            <p:cNvPicPr>
              <a:picLocks noChangeAspect="1" noChangeArrowheads="1"/>
            </p:cNvPicPr>
            <p:nvPr/>
          </p:nvPicPr>
          <p:blipFill>
            <a:blip r:embed="rId3" cstate="print"/>
            <a:srcRect/>
            <a:stretch>
              <a:fillRect/>
            </a:stretch>
          </p:blipFill>
          <p:spPr bwMode="auto">
            <a:xfrm>
              <a:off x="5338" y="0"/>
              <a:ext cx="422" cy="566"/>
            </a:xfrm>
            <a:prstGeom prst="rect">
              <a:avLst/>
            </a:prstGeom>
            <a:noFill/>
          </p:spPr>
        </p:pic>
        <p:grpSp>
          <p:nvGrpSpPr>
            <p:cNvPr id="46342" name="Group 262"/>
            <p:cNvGrpSpPr>
              <a:grpSpLocks/>
            </p:cNvGrpSpPr>
            <p:nvPr/>
          </p:nvGrpSpPr>
          <p:grpSpPr bwMode="auto">
            <a:xfrm rot="5400000">
              <a:off x="4608" y="0"/>
              <a:ext cx="1152" cy="1152"/>
              <a:chOff x="0" y="0"/>
              <a:chExt cx="1152" cy="1152"/>
            </a:xfrm>
          </p:grpSpPr>
          <p:sp>
            <p:nvSpPr>
              <p:cNvPr id="46343" name="AutoShape 263"/>
              <p:cNvSpPr>
                <a:spLocks noChangeArrowheads="1"/>
              </p:cNvSpPr>
              <p:nvPr/>
            </p:nvSpPr>
            <p:spPr bwMode="auto">
              <a:xfrm flipV="1">
                <a:off x="0" y="0"/>
                <a:ext cx="1080" cy="1080"/>
              </a:xfrm>
              <a:prstGeom prst="rtTriangle">
                <a:avLst/>
              </a:prstGeom>
              <a:solidFill>
                <a:schemeClr val="accent1"/>
              </a:solidFill>
              <a:ln w="9525">
                <a:solidFill>
                  <a:schemeClr val="tx1"/>
                </a:solidFill>
                <a:miter lim="800000"/>
                <a:headEnd/>
                <a:tailEnd/>
              </a:ln>
              <a:effectLst/>
            </p:spPr>
            <p:txBody>
              <a:bodyPr wrap="none" anchor="ctr"/>
              <a:lstStyle/>
              <a:p>
                <a:endParaRPr lang="es-ES"/>
              </a:p>
            </p:txBody>
          </p:sp>
          <p:sp>
            <p:nvSpPr>
              <p:cNvPr id="46344" name="Line 264"/>
              <p:cNvSpPr>
                <a:spLocks noChangeShapeType="1"/>
              </p:cNvSpPr>
              <p:nvPr/>
            </p:nvSpPr>
            <p:spPr bwMode="auto">
              <a:xfrm flipH="1">
                <a:off x="0" y="0"/>
                <a:ext cx="960" cy="960"/>
              </a:xfrm>
              <a:prstGeom prst="line">
                <a:avLst/>
              </a:prstGeom>
              <a:noFill/>
              <a:ln w="38100">
                <a:solidFill>
                  <a:srgbClr val="00CC00"/>
                </a:solidFill>
                <a:round/>
                <a:headEnd/>
                <a:tailEnd/>
              </a:ln>
              <a:effectLst/>
            </p:spPr>
            <p:txBody>
              <a:bodyPr wrap="none" anchor="ctr"/>
              <a:lstStyle/>
              <a:p>
                <a:endParaRPr lang="es-ES"/>
              </a:p>
            </p:txBody>
          </p:sp>
          <p:sp>
            <p:nvSpPr>
              <p:cNvPr id="46345" name="Line 265"/>
              <p:cNvSpPr>
                <a:spLocks noChangeShapeType="1"/>
              </p:cNvSpPr>
              <p:nvPr/>
            </p:nvSpPr>
            <p:spPr bwMode="auto">
              <a:xfrm flipH="1">
                <a:off x="0" y="0"/>
                <a:ext cx="1152" cy="1152"/>
              </a:xfrm>
              <a:prstGeom prst="line">
                <a:avLst/>
              </a:prstGeom>
              <a:noFill/>
              <a:ln w="38100">
                <a:solidFill>
                  <a:srgbClr val="6600FF"/>
                </a:solidFill>
                <a:round/>
                <a:headEnd/>
                <a:tailEnd/>
              </a:ln>
              <a:effectLst/>
            </p:spPr>
            <p:txBody>
              <a:bodyPr wrap="none" anchor="ctr"/>
              <a:lstStyle/>
              <a:p>
                <a:endParaRPr lang="es-ES"/>
              </a:p>
            </p:txBody>
          </p:sp>
          <p:sp>
            <p:nvSpPr>
              <p:cNvPr id="46346" name="Line 266"/>
              <p:cNvSpPr>
                <a:spLocks noChangeShapeType="1"/>
              </p:cNvSpPr>
              <p:nvPr/>
            </p:nvSpPr>
            <p:spPr bwMode="auto">
              <a:xfrm flipH="1">
                <a:off x="0" y="0"/>
                <a:ext cx="768" cy="768"/>
              </a:xfrm>
              <a:prstGeom prst="line">
                <a:avLst/>
              </a:prstGeom>
              <a:noFill/>
              <a:ln w="38100">
                <a:solidFill>
                  <a:srgbClr val="FFFF00"/>
                </a:solidFill>
                <a:round/>
                <a:headEnd/>
                <a:tailEnd/>
              </a:ln>
              <a:effectLst/>
            </p:spPr>
            <p:txBody>
              <a:bodyPr wrap="none" anchor="ctr"/>
              <a:lstStyle/>
              <a:p>
                <a:endParaRPr lang="es-ES"/>
              </a:p>
            </p:txBody>
          </p:sp>
        </p:grpSp>
      </p:grpSp>
      <p:sp>
        <p:nvSpPr>
          <p:cNvPr id="46082" name="Rectangle 2"/>
          <p:cNvSpPr>
            <a:spLocks noChangeArrowheads="1"/>
          </p:cNvSpPr>
          <p:nvPr>
            <p:ph type="title"/>
          </p:nvPr>
        </p:nvSpPr>
        <p:spPr>
          <a:xfrm>
            <a:off x="628650" y="0"/>
            <a:ext cx="3695700" cy="762000"/>
          </a:xfrm>
        </p:spPr>
        <p:txBody>
          <a:bodyPr/>
          <a:lstStyle/>
          <a:p>
            <a:r>
              <a:rPr lang="es-ES_tradnl" sz="3600"/>
              <a:t>Ley de Malus (2)</a:t>
            </a:r>
            <a:endParaRPr lang="es-ES_tradnl"/>
          </a:p>
        </p:txBody>
      </p:sp>
      <p:graphicFrame>
        <p:nvGraphicFramePr>
          <p:cNvPr id="94210" name="Object 2"/>
          <p:cNvGraphicFramePr>
            <a:graphicFrameLocks noChangeAspect="1"/>
          </p:cNvGraphicFramePr>
          <p:nvPr/>
        </p:nvGraphicFramePr>
        <p:xfrm>
          <a:off x="6743700" y="819150"/>
          <a:ext cx="2762250" cy="5581650"/>
        </p:xfrm>
        <a:graphic>
          <a:graphicData uri="http://schemas.openxmlformats.org/presentationml/2006/ole">
            <p:oleObj spid="_x0000_s94210" name="Documento" r:id="rId4" imgW="2846880" imgH="7537320" progId="Word.Document.8">
              <p:embed/>
            </p:oleObj>
          </a:graphicData>
        </a:graphic>
      </p:graphicFrame>
      <p:sp>
        <p:nvSpPr>
          <p:cNvPr id="46092" name="Text Box 12"/>
          <p:cNvSpPr txBox="1">
            <a:spLocks noChangeArrowheads="1"/>
          </p:cNvSpPr>
          <p:nvPr/>
        </p:nvSpPr>
        <p:spPr bwMode="auto">
          <a:xfrm>
            <a:off x="6918325" y="339725"/>
            <a:ext cx="717550" cy="457200"/>
          </a:xfrm>
          <a:prstGeom prst="rect">
            <a:avLst/>
          </a:prstGeom>
          <a:noFill/>
          <a:ln w="9525">
            <a:noFill/>
            <a:miter lim="800000"/>
            <a:headEnd/>
            <a:tailEnd/>
          </a:ln>
          <a:effectLst/>
        </p:spPr>
        <p:txBody>
          <a:bodyPr wrap="none">
            <a:spAutoFit/>
          </a:bodyPr>
          <a:lstStyle/>
          <a:p>
            <a:r>
              <a:rPr lang="es-ES_tradnl">
                <a:solidFill>
                  <a:schemeClr val="tx2"/>
                </a:solidFill>
                <a:sym typeface="Symbol" pitchFamily="18" charset="2"/>
              </a:rPr>
              <a:t> (º)</a:t>
            </a:r>
            <a:endParaRPr lang="es-ES_tradnl"/>
          </a:p>
        </p:txBody>
      </p:sp>
      <p:sp>
        <p:nvSpPr>
          <p:cNvPr id="46093" name="Text Box 13"/>
          <p:cNvSpPr txBox="1">
            <a:spLocks noChangeArrowheads="1"/>
          </p:cNvSpPr>
          <p:nvPr/>
        </p:nvSpPr>
        <p:spPr bwMode="auto">
          <a:xfrm>
            <a:off x="7813675" y="365125"/>
            <a:ext cx="954088" cy="457200"/>
          </a:xfrm>
          <a:prstGeom prst="rect">
            <a:avLst/>
          </a:prstGeom>
          <a:noFill/>
          <a:ln w="9525">
            <a:noFill/>
            <a:miter lim="800000"/>
            <a:headEnd/>
            <a:tailEnd/>
          </a:ln>
          <a:effectLst/>
        </p:spPr>
        <p:txBody>
          <a:bodyPr wrap="none">
            <a:spAutoFit/>
          </a:bodyPr>
          <a:lstStyle/>
          <a:p>
            <a:r>
              <a:rPr lang="es-ES_tradnl">
                <a:solidFill>
                  <a:schemeClr val="tx2"/>
                </a:solidFill>
              </a:rPr>
              <a:t>I (lux)</a:t>
            </a:r>
            <a:endParaRPr lang="es-ES_tradnl"/>
          </a:p>
        </p:txBody>
      </p:sp>
      <p:sp>
        <p:nvSpPr>
          <p:cNvPr id="46094" name="Rectangle 14"/>
          <p:cNvSpPr>
            <a:spLocks noChangeArrowheads="1"/>
          </p:cNvSpPr>
          <p:nvPr/>
        </p:nvSpPr>
        <p:spPr bwMode="auto">
          <a:xfrm>
            <a:off x="6648450" y="266700"/>
            <a:ext cx="2266950" cy="6115050"/>
          </a:xfrm>
          <a:prstGeom prst="rect">
            <a:avLst/>
          </a:prstGeom>
          <a:noFill/>
          <a:ln w="9525">
            <a:solidFill>
              <a:schemeClr val="tx2"/>
            </a:solidFill>
            <a:miter lim="800000"/>
            <a:headEnd/>
            <a:tailEnd/>
          </a:ln>
          <a:effectLst/>
        </p:spPr>
        <p:txBody>
          <a:bodyPr wrap="none" anchor="ctr"/>
          <a:lstStyle/>
          <a:p>
            <a:endParaRPr lang="es-ES"/>
          </a:p>
        </p:txBody>
      </p:sp>
      <p:pic>
        <p:nvPicPr>
          <p:cNvPr id="46326" name="Picture 246"/>
          <p:cNvPicPr>
            <a:picLocks noChangeAspect="1" noChangeArrowheads="1"/>
          </p:cNvPicPr>
          <p:nvPr/>
        </p:nvPicPr>
        <p:blipFill>
          <a:blip r:embed="rId5" cstate="print"/>
          <a:srcRect/>
          <a:stretch>
            <a:fillRect/>
          </a:stretch>
        </p:blipFill>
        <p:spPr bwMode="auto">
          <a:xfrm>
            <a:off x="-781050" y="2316163"/>
            <a:ext cx="8229600" cy="4283075"/>
          </a:xfrm>
          <a:prstGeom prst="rect">
            <a:avLst/>
          </a:prstGeom>
          <a:noFill/>
          <a:ln w="9525">
            <a:noFill/>
            <a:miter lim="800000"/>
            <a:headEnd/>
            <a:tailEnd/>
          </a:ln>
          <a:effectLst/>
        </p:spPr>
      </p:pic>
      <p:sp>
        <p:nvSpPr>
          <p:cNvPr id="46329" name="Text Box 249"/>
          <p:cNvSpPr txBox="1">
            <a:spLocks noChangeArrowheads="1"/>
          </p:cNvSpPr>
          <p:nvPr/>
        </p:nvSpPr>
        <p:spPr bwMode="auto">
          <a:xfrm>
            <a:off x="2174875" y="911225"/>
            <a:ext cx="3065463" cy="457200"/>
          </a:xfrm>
          <a:prstGeom prst="rect">
            <a:avLst/>
          </a:prstGeom>
          <a:noFill/>
          <a:ln w="9525">
            <a:noFill/>
            <a:miter lim="800000"/>
            <a:headEnd/>
            <a:tailEnd/>
          </a:ln>
          <a:effectLst/>
        </p:spPr>
        <p:txBody>
          <a:bodyPr>
            <a:spAutoFit/>
          </a:bodyPr>
          <a:lstStyle/>
          <a:p>
            <a:r>
              <a:rPr lang="es-ES_tradnl"/>
              <a:t>I = m</a:t>
            </a:r>
            <a:r>
              <a:rPr lang="es-ES_tradnl" baseline="-25000"/>
              <a:t>1</a:t>
            </a:r>
            <a:r>
              <a:rPr lang="es-ES_tradnl"/>
              <a:t> + m</a:t>
            </a:r>
            <a:r>
              <a:rPr lang="es-ES_tradnl" baseline="-25000"/>
              <a:t>2</a:t>
            </a:r>
            <a:r>
              <a:rPr lang="es-ES_tradnl"/>
              <a:t> cos</a:t>
            </a:r>
            <a:r>
              <a:rPr lang="es-ES_tradnl" baseline="30000"/>
              <a:t>2</a:t>
            </a:r>
            <a:r>
              <a:rPr lang="es-ES_tradnl"/>
              <a:t>(</a:t>
            </a:r>
            <a:r>
              <a:rPr lang="es-ES_tradnl">
                <a:sym typeface="Symbol" pitchFamily="18" charset="2"/>
              </a:rPr>
              <a:t>+m</a:t>
            </a:r>
            <a:r>
              <a:rPr lang="es-ES_tradnl" baseline="-25000">
                <a:sym typeface="Symbol" pitchFamily="18" charset="2"/>
              </a:rPr>
              <a:t>3</a:t>
            </a:r>
            <a:r>
              <a:rPr lang="es-ES_tradnl"/>
              <a:t>)</a:t>
            </a:r>
          </a:p>
        </p:txBody>
      </p:sp>
      <p:sp>
        <p:nvSpPr>
          <p:cNvPr id="46330" name="Text Box 250"/>
          <p:cNvSpPr txBox="1">
            <a:spLocks noChangeArrowheads="1"/>
          </p:cNvSpPr>
          <p:nvPr/>
        </p:nvSpPr>
        <p:spPr bwMode="auto">
          <a:xfrm>
            <a:off x="746125" y="1698625"/>
            <a:ext cx="2443163" cy="457200"/>
          </a:xfrm>
          <a:prstGeom prst="rect">
            <a:avLst/>
          </a:prstGeom>
          <a:noFill/>
          <a:ln w="9525">
            <a:noFill/>
            <a:miter lim="800000"/>
            <a:headEnd/>
            <a:tailEnd/>
          </a:ln>
          <a:effectLst/>
        </p:spPr>
        <p:txBody>
          <a:bodyPr wrap="none">
            <a:spAutoFit/>
          </a:bodyPr>
          <a:lstStyle/>
          <a:p>
            <a:r>
              <a:rPr lang="es-ES_tradnl"/>
              <a:t>m</a:t>
            </a:r>
            <a:r>
              <a:rPr lang="es-ES_tradnl" baseline="-25000"/>
              <a:t>1</a:t>
            </a:r>
            <a:r>
              <a:rPr lang="es-ES_tradnl"/>
              <a:t> = (5.6±1.0) lux</a:t>
            </a:r>
          </a:p>
        </p:txBody>
      </p:sp>
      <p:sp>
        <p:nvSpPr>
          <p:cNvPr id="46331" name="Text Box 251"/>
          <p:cNvSpPr txBox="1">
            <a:spLocks noChangeArrowheads="1"/>
          </p:cNvSpPr>
          <p:nvPr/>
        </p:nvSpPr>
        <p:spPr bwMode="auto">
          <a:xfrm>
            <a:off x="3717925" y="1698625"/>
            <a:ext cx="2747963" cy="457200"/>
          </a:xfrm>
          <a:prstGeom prst="rect">
            <a:avLst/>
          </a:prstGeom>
          <a:noFill/>
          <a:ln w="9525">
            <a:noFill/>
            <a:miter lim="800000"/>
            <a:headEnd/>
            <a:tailEnd/>
          </a:ln>
          <a:effectLst/>
        </p:spPr>
        <p:txBody>
          <a:bodyPr wrap="none">
            <a:spAutoFit/>
          </a:bodyPr>
          <a:lstStyle/>
          <a:p>
            <a:r>
              <a:rPr lang="es-ES_tradnl"/>
              <a:t>m</a:t>
            </a:r>
            <a:r>
              <a:rPr lang="es-ES_tradnl" baseline="-25000"/>
              <a:t>2</a:t>
            </a:r>
            <a:r>
              <a:rPr lang="es-ES_tradnl"/>
              <a:t> = (204.9±1.8) lux</a:t>
            </a:r>
          </a:p>
        </p:txBody>
      </p:sp>
      <p:sp>
        <p:nvSpPr>
          <p:cNvPr id="46332" name="Text Box 252"/>
          <p:cNvSpPr txBox="1">
            <a:spLocks noChangeArrowheads="1"/>
          </p:cNvSpPr>
          <p:nvPr/>
        </p:nvSpPr>
        <p:spPr bwMode="auto">
          <a:xfrm>
            <a:off x="803275" y="2193925"/>
            <a:ext cx="2301875" cy="457200"/>
          </a:xfrm>
          <a:prstGeom prst="rect">
            <a:avLst/>
          </a:prstGeom>
          <a:noFill/>
          <a:ln w="9525">
            <a:noFill/>
            <a:miter lim="800000"/>
            <a:headEnd/>
            <a:tailEnd/>
          </a:ln>
          <a:effectLst/>
        </p:spPr>
        <p:txBody>
          <a:bodyPr wrap="none">
            <a:spAutoFit/>
          </a:bodyPr>
          <a:lstStyle/>
          <a:p>
            <a:r>
              <a:rPr lang="es-ES_tradnl"/>
              <a:t>m</a:t>
            </a:r>
            <a:r>
              <a:rPr lang="es-ES_tradnl" baseline="-25000"/>
              <a:t>3</a:t>
            </a:r>
            <a:r>
              <a:rPr lang="es-ES_tradnl"/>
              <a:t> = (31.2±0.3) º</a:t>
            </a:r>
          </a:p>
        </p:txBody>
      </p:sp>
      <p:sp>
        <p:nvSpPr>
          <p:cNvPr id="46333" name="Text Box 253"/>
          <p:cNvSpPr txBox="1">
            <a:spLocks noChangeArrowheads="1"/>
          </p:cNvSpPr>
          <p:nvPr/>
        </p:nvSpPr>
        <p:spPr bwMode="auto">
          <a:xfrm>
            <a:off x="3775075" y="2174875"/>
            <a:ext cx="1600200" cy="457200"/>
          </a:xfrm>
          <a:prstGeom prst="rect">
            <a:avLst/>
          </a:prstGeom>
          <a:noFill/>
          <a:ln w="9525">
            <a:noFill/>
            <a:miter lim="800000"/>
            <a:headEnd/>
            <a:tailEnd/>
          </a:ln>
          <a:effectLst/>
        </p:spPr>
        <p:txBody>
          <a:bodyPr wrap="none">
            <a:spAutoFit/>
          </a:bodyPr>
          <a:lstStyle/>
          <a:p>
            <a:r>
              <a:rPr lang="es-ES_tradnl"/>
              <a:t>r = 0.99924</a:t>
            </a:r>
          </a:p>
        </p:txBody>
      </p:sp>
      <p:sp>
        <p:nvSpPr>
          <p:cNvPr id="46334" name="Rectangle 254"/>
          <p:cNvSpPr>
            <a:spLocks noChangeArrowheads="1"/>
          </p:cNvSpPr>
          <p:nvPr/>
        </p:nvSpPr>
        <p:spPr bwMode="auto">
          <a:xfrm>
            <a:off x="571500" y="1485900"/>
            <a:ext cx="5924550" cy="1409700"/>
          </a:xfrm>
          <a:prstGeom prst="rect">
            <a:avLst/>
          </a:prstGeom>
          <a:noFill/>
          <a:ln w="9525">
            <a:solidFill>
              <a:schemeClr val="tx2"/>
            </a:solidFill>
            <a:miter lim="800000"/>
            <a:headEnd/>
            <a:tailEnd/>
          </a:ln>
          <a:effectLst/>
        </p:spPr>
        <p:txBody>
          <a:bodyPr wrap="none" anchor="ctr"/>
          <a:lstStyle/>
          <a:p>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46340"/>
                                        </p:tgtEl>
                                        <p:attrNameLst>
                                          <p:attrName>style.visibility</p:attrName>
                                        </p:attrNameLst>
                                      </p:cBhvr>
                                      <p:to>
                                        <p:strVal val="visible"/>
                                      </p:to>
                                    </p:set>
                                    <p:anim calcmode="lin" valueType="num">
                                      <p:cBhvr additive="base">
                                        <p:cTn id="7" dur="500" fill="hold"/>
                                        <p:tgtEl>
                                          <p:spTgt spid="46340"/>
                                        </p:tgtEl>
                                        <p:attrNameLst>
                                          <p:attrName>ppt_x</p:attrName>
                                        </p:attrNameLst>
                                      </p:cBhvr>
                                      <p:tavLst>
                                        <p:tav tm="0">
                                          <p:val>
                                            <p:strVal val="0-#ppt_w/2"/>
                                          </p:val>
                                        </p:tav>
                                        <p:tav tm="100000">
                                          <p:val>
                                            <p:strVal val="#ppt_x"/>
                                          </p:val>
                                        </p:tav>
                                      </p:tavLst>
                                    </p:anim>
                                    <p:anim calcmode="lin" valueType="num">
                                      <p:cBhvr additive="base">
                                        <p:cTn id="8" dur="500" fill="hold"/>
                                        <p:tgtEl>
                                          <p:spTgt spid="463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4 Marcador de número de diapositiva"/>
          <p:cNvSpPr>
            <a:spLocks noGrp="1"/>
          </p:cNvSpPr>
          <p:nvPr>
            <p:ph type="sldNum" sz="quarter" idx="12"/>
          </p:nvPr>
        </p:nvSpPr>
        <p:spPr/>
        <p:txBody>
          <a:bodyPr/>
          <a:lstStyle/>
          <a:p>
            <a:fld id="{93EE7B6B-F6A3-499E-9CC7-8852EB36DC46}" type="slidenum">
              <a:rPr lang="en-US"/>
              <a:pPr/>
              <a:t>44</a:t>
            </a:fld>
            <a:endParaRPr lang="en-US"/>
          </a:p>
        </p:txBody>
      </p:sp>
      <p:grpSp>
        <p:nvGrpSpPr>
          <p:cNvPr id="59449" name="Group 57"/>
          <p:cNvGrpSpPr>
            <a:grpSpLocks/>
          </p:cNvGrpSpPr>
          <p:nvPr/>
        </p:nvGrpSpPr>
        <p:grpSpPr bwMode="auto">
          <a:xfrm>
            <a:off x="7315200" y="0"/>
            <a:ext cx="1828800" cy="1828800"/>
            <a:chOff x="4608" y="0"/>
            <a:chExt cx="1152" cy="1152"/>
          </a:xfrm>
        </p:grpSpPr>
        <p:pic>
          <p:nvPicPr>
            <p:cNvPr id="59450" name="Picture 58" descr="AntonioB05"/>
            <p:cNvPicPr>
              <a:picLocks noChangeAspect="1" noChangeArrowheads="1"/>
            </p:cNvPicPr>
            <p:nvPr/>
          </p:nvPicPr>
          <p:blipFill>
            <a:blip r:embed="rId3" cstate="print"/>
            <a:srcRect/>
            <a:stretch>
              <a:fillRect/>
            </a:stretch>
          </p:blipFill>
          <p:spPr bwMode="auto">
            <a:xfrm>
              <a:off x="5338" y="0"/>
              <a:ext cx="422" cy="566"/>
            </a:xfrm>
            <a:prstGeom prst="rect">
              <a:avLst/>
            </a:prstGeom>
            <a:noFill/>
          </p:spPr>
        </p:pic>
        <p:grpSp>
          <p:nvGrpSpPr>
            <p:cNvPr id="59451" name="Group 59"/>
            <p:cNvGrpSpPr>
              <a:grpSpLocks/>
            </p:cNvGrpSpPr>
            <p:nvPr/>
          </p:nvGrpSpPr>
          <p:grpSpPr bwMode="auto">
            <a:xfrm rot="5400000">
              <a:off x="4608" y="0"/>
              <a:ext cx="1152" cy="1152"/>
              <a:chOff x="0" y="0"/>
              <a:chExt cx="1152" cy="1152"/>
            </a:xfrm>
          </p:grpSpPr>
          <p:sp>
            <p:nvSpPr>
              <p:cNvPr id="59452" name="AutoShape 60"/>
              <p:cNvSpPr>
                <a:spLocks noChangeArrowheads="1"/>
              </p:cNvSpPr>
              <p:nvPr/>
            </p:nvSpPr>
            <p:spPr bwMode="auto">
              <a:xfrm flipV="1">
                <a:off x="0" y="0"/>
                <a:ext cx="1080" cy="1080"/>
              </a:xfrm>
              <a:prstGeom prst="rtTriangle">
                <a:avLst/>
              </a:prstGeom>
              <a:solidFill>
                <a:schemeClr val="accent1"/>
              </a:solidFill>
              <a:ln w="9525">
                <a:solidFill>
                  <a:schemeClr val="tx1"/>
                </a:solidFill>
                <a:miter lim="800000"/>
                <a:headEnd/>
                <a:tailEnd/>
              </a:ln>
              <a:effectLst/>
            </p:spPr>
            <p:txBody>
              <a:bodyPr wrap="none" anchor="ctr"/>
              <a:lstStyle/>
              <a:p>
                <a:endParaRPr lang="es-ES"/>
              </a:p>
            </p:txBody>
          </p:sp>
          <p:sp>
            <p:nvSpPr>
              <p:cNvPr id="59453" name="Line 61"/>
              <p:cNvSpPr>
                <a:spLocks noChangeShapeType="1"/>
              </p:cNvSpPr>
              <p:nvPr/>
            </p:nvSpPr>
            <p:spPr bwMode="auto">
              <a:xfrm flipH="1">
                <a:off x="0" y="0"/>
                <a:ext cx="960" cy="960"/>
              </a:xfrm>
              <a:prstGeom prst="line">
                <a:avLst/>
              </a:prstGeom>
              <a:noFill/>
              <a:ln w="38100">
                <a:solidFill>
                  <a:srgbClr val="00CC00"/>
                </a:solidFill>
                <a:round/>
                <a:headEnd/>
                <a:tailEnd/>
              </a:ln>
              <a:effectLst/>
            </p:spPr>
            <p:txBody>
              <a:bodyPr wrap="none" anchor="ctr"/>
              <a:lstStyle/>
              <a:p>
                <a:endParaRPr lang="es-ES"/>
              </a:p>
            </p:txBody>
          </p:sp>
          <p:sp>
            <p:nvSpPr>
              <p:cNvPr id="59454" name="Line 62"/>
              <p:cNvSpPr>
                <a:spLocks noChangeShapeType="1"/>
              </p:cNvSpPr>
              <p:nvPr/>
            </p:nvSpPr>
            <p:spPr bwMode="auto">
              <a:xfrm flipH="1">
                <a:off x="0" y="0"/>
                <a:ext cx="1152" cy="1152"/>
              </a:xfrm>
              <a:prstGeom prst="line">
                <a:avLst/>
              </a:prstGeom>
              <a:noFill/>
              <a:ln w="38100">
                <a:solidFill>
                  <a:srgbClr val="6600FF"/>
                </a:solidFill>
                <a:round/>
                <a:headEnd/>
                <a:tailEnd/>
              </a:ln>
              <a:effectLst/>
            </p:spPr>
            <p:txBody>
              <a:bodyPr wrap="none" anchor="ctr"/>
              <a:lstStyle/>
              <a:p>
                <a:endParaRPr lang="es-ES"/>
              </a:p>
            </p:txBody>
          </p:sp>
          <p:sp>
            <p:nvSpPr>
              <p:cNvPr id="59455" name="Line 63"/>
              <p:cNvSpPr>
                <a:spLocks noChangeShapeType="1"/>
              </p:cNvSpPr>
              <p:nvPr/>
            </p:nvSpPr>
            <p:spPr bwMode="auto">
              <a:xfrm flipH="1">
                <a:off x="0" y="0"/>
                <a:ext cx="768" cy="768"/>
              </a:xfrm>
              <a:prstGeom prst="line">
                <a:avLst/>
              </a:prstGeom>
              <a:noFill/>
              <a:ln w="38100">
                <a:solidFill>
                  <a:srgbClr val="FFFF00"/>
                </a:solidFill>
                <a:round/>
                <a:headEnd/>
                <a:tailEnd/>
              </a:ln>
              <a:effectLst/>
            </p:spPr>
            <p:txBody>
              <a:bodyPr wrap="none" anchor="ctr"/>
              <a:lstStyle/>
              <a:p>
                <a:endParaRPr lang="es-ES"/>
              </a:p>
            </p:txBody>
          </p:sp>
        </p:grpSp>
      </p:grpSp>
      <p:graphicFrame>
        <p:nvGraphicFramePr>
          <p:cNvPr id="93186" name="Object 2"/>
          <p:cNvGraphicFramePr>
            <a:graphicFrameLocks noChangeAspect="1"/>
          </p:cNvGraphicFramePr>
          <p:nvPr/>
        </p:nvGraphicFramePr>
        <p:xfrm>
          <a:off x="774700" y="3244850"/>
          <a:ext cx="2246313" cy="1530350"/>
        </p:xfrm>
        <a:graphic>
          <a:graphicData uri="http://schemas.openxmlformats.org/presentationml/2006/ole">
            <p:oleObj spid="_x0000_s93186" name="Ecuación" r:id="rId4" imgW="1155600" imgH="787320" progId="Equation.3">
              <p:embed/>
            </p:oleObj>
          </a:graphicData>
        </a:graphic>
      </p:graphicFrame>
      <p:grpSp>
        <p:nvGrpSpPr>
          <p:cNvPr id="59437" name="Group 45"/>
          <p:cNvGrpSpPr>
            <a:grpSpLocks/>
          </p:cNvGrpSpPr>
          <p:nvPr/>
        </p:nvGrpSpPr>
        <p:grpSpPr bwMode="auto">
          <a:xfrm>
            <a:off x="4419600" y="2590800"/>
            <a:ext cx="4171950" cy="2400300"/>
            <a:chOff x="2964" y="792"/>
            <a:chExt cx="2628" cy="1512"/>
          </a:xfrm>
        </p:grpSpPr>
        <p:sp>
          <p:nvSpPr>
            <p:cNvPr id="59425" name="Line 33"/>
            <p:cNvSpPr>
              <a:spLocks noChangeShapeType="1"/>
            </p:cNvSpPr>
            <p:nvPr/>
          </p:nvSpPr>
          <p:spPr bwMode="auto">
            <a:xfrm>
              <a:off x="3276" y="1668"/>
              <a:ext cx="0" cy="456"/>
            </a:xfrm>
            <a:prstGeom prst="line">
              <a:avLst/>
            </a:prstGeom>
            <a:noFill/>
            <a:ln w="9525">
              <a:solidFill>
                <a:schemeClr val="tx1"/>
              </a:solidFill>
              <a:round/>
              <a:headEnd/>
              <a:tailEnd/>
            </a:ln>
            <a:effectLst/>
          </p:spPr>
          <p:txBody>
            <a:bodyPr wrap="none" anchor="ctr"/>
            <a:lstStyle/>
            <a:p>
              <a:endParaRPr lang="es-ES"/>
            </a:p>
          </p:txBody>
        </p:sp>
        <p:sp>
          <p:nvSpPr>
            <p:cNvPr id="59427" name="Line 35"/>
            <p:cNvSpPr>
              <a:spLocks noChangeShapeType="1"/>
            </p:cNvSpPr>
            <p:nvPr/>
          </p:nvSpPr>
          <p:spPr bwMode="auto">
            <a:xfrm>
              <a:off x="3276" y="888"/>
              <a:ext cx="0" cy="456"/>
            </a:xfrm>
            <a:prstGeom prst="line">
              <a:avLst/>
            </a:prstGeom>
            <a:noFill/>
            <a:ln w="9525">
              <a:solidFill>
                <a:schemeClr val="tx1"/>
              </a:solidFill>
              <a:round/>
              <a:headEnd/>
              <a:tailEnd/>
            </a:ln>
            <a:effectLst/>
          </p:spPr>
          <p:txBody>
            <a:bodyPr wrap="none" anchor="ctr"/>
            <a:lstStyle/>
            <a:p>
              <a:endParaRPr lang="es-ES"/>
            </a:p>
          </p:txBody>
        </p:sp>
        <p:sp>
          <p:nvSpPr>
            <p:cNvPr id="59428" name="Line 36"/>
            <p:cNvSpPr>
              <a:spLocks noChangeShapeType="1"/>
            </p:cNvSpPr>
            <p:nvPr/>
          </p:nvSpPr>
          <p:spPr bwMode="auto">
            <a:xfrm flipH="1">
              <a:off x="4956" y="792"/>
              <a:ext cx="0" cy="1512"/>
            </a:xfrm>
            <a:prstGeom prst="line">
              <a:avLst/>
            </a:prstGeom>
            <a:noFill/>
            <a:ln w="9525">
              <a:solidFill>
                <a:schemeClr val="tx1"/>
              </a:solidFill>
              <a:round/>
              <a:headEnd/>
              <a:tailEnd/>
            </a:ln>
            <a:effectLst/>
          </p:spPr>
          <p:txBody>
            <a:bodyPr wrap="none" anchor="ctr"/>
            <a:lstStyle/>
            <a:p>
              <a:endParaRPr lang="es-ES"/>
            </a:p>
          </p:txBody>
        </p:sp>
        <p:sp>
          <p:nvSpPr>
            <p:cNvPr id="59429" name="Text Box 37"/>
            <p:cNvSpPr txBox="1">
              <a:spLocks noChangeArrowheads="1"/>
            </p:cNvSpPr>
            <p:nvPr/>
          </p:nvSpPr>
          <p:spPr bwMode="auto">
            <a:xfrm>
              <a:off x="2964" y="1368"/>
              <a:ext cx="456" cy="288"/>
            </a:xfrm>
            <a:prstGeom prst="rect">
              <a:avLst/>
            </a:prstGeom>
            <a:noFill/>
            <a:ln w="9525">
              <a:noFill/>
              <a:miter lim="800000"/>
              <a:headEnd/>
              <a:tailEnd/>
            </a:ln>
            <a:effectLst/>
          </p:spPr>
          <p:txBody>
            <a:bodyPr>
              <a:spAutoFit/>
            </a:bodyPr>
            <a:lstStyle/>
            <a:p>
              <a:pPr>
                <a:spcBef>
                  <a:spcPct val="50000"/>
                </a:spcBef>
              </a:pPr>
              <a:r>
                <a:rPr lang="es-ES_tradnl"/>
                <a:t>2a</a:t>
              </a:r>
            </a:p>
          </p:txBody>
        </p:sp>
        <p:sp>
          <p:nvSpPr>
            <p:cNvPr id="59430" name="Line 38"/>
            <p:cNvSpPr>
              <a:spLocks noChangeShapeType="1"/>
            </p:cNvSpPr>
            <p:nvPr/>
          </p:nvSpPr>
          <p:spPr bwMode="auto">
            <a:xfrm>
              <a:off x="3276" y="1956"/>
              <a:ext cx="1680" cy="0"/>
            </a:xfrm>
            <a:prstGeom prst="line">
              <a:avLst/>
            </a:prstGeom>
            <a:noFill/>
            <a:ln w="3175">
              <a:solidFill>
                <a:schemeClr val="tx1"/>
              </a:solidFill>
              <a:prstDash val="lgDash"/>
              <a:round/>
              <a:headEnd/>
              <a:tailEnd/>
            </a:ln>
            <a:effectLst/>
          </p:spPr>
          <p:txBody>
            <a:bodyPr wrap="none" anchor="ctr"/>
            <a:lstStyle/>
            <a:p>
              <a:endParaRPr lang="es-ES"/>
            </a:p>
          </p:txBody>
        </p:sp>
        <p:sp>
          <p:nvSpPr>
            <p:cNvPr id="59431" name="Text Box 39"/>
            <p:cNvSpPr txBox="1">
              <a:spLocks noChangeArrowheads="1"/>
            </p:cNvSpPr>
            <p:nvPr/>
          </p:nvSpPr>
          <p:spPr bwMode="auto">
            <a:xfrm>
              <a:off x="3996" y="2004"/>
              <a:ext cx="468" cy="288"/>
            </a:xfrm>
            <a:prstGeom prst="rect">
              <a:avLst/>
            </a:prstGeom>
            <a:noFill/>
            <a:ln w="9525">
              <a:noFill/>
              <a:miter lim="800000"/>
              <a:headEnd/>
              <a:tailEnd/>
            </a:ln>
            <a:effectLst/>
          </p:spPr>
          <p:txBody>
            <a:bodyPr>
              <a:spAutoFit/>
            </a:bodyPr>
            <a:lstStyle/>
            <a:p>
              <a:pPr>
                <a:spcBef>
                  <a:spcPct val="50000"/>
                </a:spcBef>
              </a:pPr>
              <a:r>
                <a:rPr lang="es-ES_tradnl"/>
                <a:t>D</a:t>
              </a:r>
            </a:p>
          </p:txBody>
        </p:sp>
        <p:sp>
          <p:nvSpPr>
            <p:cNvPr id="59432" name="Line 40"/>
            <p:cNvSpPr>
              <a:spLocks noChangeShapeType="1"/>
            </p:cNvSpPr>
            <p:nvPr/>
          </p:nvSpPr>
          <p:spPr bwMode="auto">
            <a:xfrm>
              <a:off x="3276" y="1500"/>
              <a:ext cx="1680" cy="0"/>
            </a:xfrm>
            <a:prstGeom prst="line">
              <a:avLst/>
            </a:prstGeom>
            <a:noFill/>
            <a:ln w="3175" cap="rnd">
              <a:solidFill>
                <a:schemeClr val="tx1"/>
              </a:solidFill>
              <a:prstDash val="sysDot"/>
              <a:round/>
              <a:headEnd/>
              <a:tailEnd/>
            </a:ln>
            <a:effectLst/>
          </p:spPr>
          <p:txBody>
            <a:bodyPr wrap="none" anchor="ctr"/>
            <a:lstStyle/>
            <a:p>
              <a:endParaRPr lang="es-ES"/>
            </a:p>
          </p:txBody>
        </p:sp>
        <p:sp>
          <p:nvSpPr>
            <p:cNvPr id="59433" name="Line 41"/>
            <p:cNvSpPr>
              <a:spLocks noChangeShapeType="1"/>
            </p:cNvSpPr>
            <p:nvPr/>
          </p:nvSpPr>
          <p:spPr bwMode="auto">
            <a:xfrm flipV="1">
              <a:off x="3276" y="1044"/>
              <a:ext cx="1680" cy="456"/>
            </a:xfrm>
            <a:prstGeom prst="line">
              <a:avLst/>
            </a:prstGeom>
            <a:noFill/>
            <a:ln w="3175">
              <a:solidFill>
                <a:schemeClr val="tx1"/>
              </a:solidFill>
              <a:round/>
              <a:headEnd/>
              <a:tailEnd/>
            </a:ln>
            <a:effectLst/>
          </p:spPr>
          <p:txBody>
            <a:bodyPr wrap="none" anchor="ctr"/>
            <a:lstStyle/>
            <a:p>
              <a:endParaRPr lang="es-ES"/>
            </a:p>
          </p:txBody>
        </p:sp>
        <p:sp>
          <p:nvSpPr>
            <p:cNvPr id="59434" name="Text Box 42"/>
            <p:cNvSpPr txBox="1">
              <a:spLocks noChangeArrowheads="1"/>
            </p:cNvSpPr>
            <p:nvPr/>
          </p:nvSpPr>
          <p:spPr bwMode="auto">
            <a:xfrm>
              <a:off x="4968" y="1128"/>
              <a:ext cx="372" cy="288"/>
            </a:xfrm>
            <a:prstGeom prst="rect">
              <a:avLst/>
            </a:prstGeom>
            <a:noFill/>
            <a:ln w="9525">
              <a:noFill/>
              <a:miter lim="800000"/>
              <a:headEnd/>
              <a:tailEnd/>
            </a:ln>
            <a:effectLst/>
          </p:spPr>
          <p:txBody>
            <a:bodyPr>
              <a:spAutoFit/>
            </a:bodyPr>
            <a:lstStyle/>
            <a:p>
              <a:pPr>
                <a:spcBef>
                  <a:spcPct val="50000"/>
                </a:spcBef>
              </a:pPr>
              <a:r>
                <a:rPr lang="es-ES_tradnl"/>
                <a:t>d</a:t>
              </a:r>
            </a:p>
          </p:txBody>
        </p:sp>
        <p:sp>
          <p:nvSpPr>
            <p:cNvPr id="59436" name="Text Box 44"/>
            <p:cNvSpPr txBox="1">
              <a:spLocks noChangeArrowheads="1"/>
            </p:cNvSpPr>
            <p:nvPr/>
          </p:nvSpPr>
          <p:spPr bwMode="auto">
            <a:xfrm>
              <a:off x="4980" y="1572"/>
              <a:ext cx="612" cy="288"/>
            </a:xfrm>
            <a:prstGeom prst="rect">
              <a:avLst/>
            </a:prstGeom>
            <a:noFill/>
            <a:ln w="9525">
              <a:noFill/>
              <a:miter lim="800000"/>
              <a:headEnd/>
              <a:tailEnd/>
            </a:ln>
            <a:effectLst/>
          </p:spPr>
          <p:txBody>
            <a:bodyPr>
              <a:spAutoFit/>
            </a:bodyPr>
            <a:lstStyle/>
            <a:p>
              <a:pPr>
                <a:spcBef>
                  <a:spcPct val="50000"/>
                </a:spcBef>
              </a:pPr>
              <a:r>
                <a:rPr lang="es-ES_tradnl"/>
                <a:t>D&gt;&gt;d</a:t>
              </a:r>
            </a:p>
          </p:txBody>
        </p:sp>
      </p:grpSp>
      <p:sp>
        <p:nvSpPr>
          <p:cNvPr id="59438" name="AutoShape 46"/>
          <p:cNvSpPr>
            <a:spLocks noChangeArrowheads="1"/>
          </p:cNvSpPr>
          <p:nvPr/>
        </p:nvSpPr>
        <p:spPr bwMode="auto">
          <a:xfrm>
            <a:off x="3638550" y="3467100"/>
            <a:ext cx="704850" cy="552450"/>
          </a:xfrm>
          <a:prstGeom prst="rightArrow">
            <a:avLst>
              <a:gd name="adj1" fmla="val 50000"/>
              <a:gd name="adj2" fmla="val 31897"/>
            </a:avLst>
          </a:prstGeom>
          <a:solidFill>
            <a:srgbClr val="33CCFF"/>
          </a:solidFill>
          <a:ln w="9525">
            <a:solidFill>
              <a:schemeClr val="tx1"/>
            </a:solidFill>
            <a:miter lim="800000"/>
            <a:headEnd/>
            <a:tailEnd/>
          </a:ln>
          <a:effectLst/>
        </p:spPr>
        <p:txBody>
          <a:bodyPr wrap="none" anchor="ctr"/>
          <a:lstStyle/>
          <a:p>
            <a:endParaRPr lang="es-ES"/>
          </a:p>
        </p:txBody>
      </p:sp>
      <p:sp>
        <p:nvSpPr>
          <p:cNvPr id="59439" name="Text Box 47"/>
          <p:cNvSpPr txBox="1">
            <a:spLocks noChangeArrowheads="1"/>
          </p:cNvSpPr>
          <p:nvPr/>
        </p:nvSpPr>
        <p:spPr bwMode="auto">
          <a:xfrm>
            <a:off x="3714750" y="3048000"/>
            <a:ext cx="666750" cy="457200"/>
          </a:xfrm>
          <a:prstGeom prst="rect">
            <a:avLst/>
          </a:prstGeom>
          <a:noFill/>
          <a:ln w="9525">
            <a:noFill/>
            <a:miter lim="800000"/>
            <a:headEnd/>
            <a:tailEnd/>
          </a:ln>
          <a:effectLst/>
        </p:spPr>
        <p:txBody>
          <a:bodyPr>
            <a:spAutoFit/>
          </a:bodyPr>
          <a:lstStyle/>
          <a:p>
            <a:pPr>
              <a:spcBef>
                <a:spcPct val="50000"/>
              </a:spcBef>
            </a:pPr>
            <a:r>
              <a:rPr lang="es-ES_tradnl">
                <a:sym typeface="Symbol" pitchFamily="18" charset="2"/>
              </a:rPr>
              <a:t></a:t>
            </a:r>
            <a:endParaRPr lang="es-ES_tradnl"/>
          </a:p>
        </p:txBody>
      </p:sp>
      <p:sp>
        <p:nvSpPr>
          <p:cNvPr id="59394" name="Rectangle 2"/>
          <p:cNvSpPr>
            <a:spLocks noGrp="1" noChangeArrowheads="1"/>
          </p:cNvSpPr>
          <p:nvPr>
            <p:ph type="title"/>
          </p:nvPr>
        </p:nvSpPr>
        <p:spPr>
          <a:xfrm>
            <a:off x="685800" y="0"/>
            <a:ext cx="7391400" cy="876300"/>
          </a:xfrm>
        </p:spPr>
        <p:txBody>
          <a:bodyPr/>
          <a:lstStyle/>
          <a:p>
            <a:r>
              <a:rPr lang="es-ES_tradnl" sz="3600"/>
              <a:t>Ejemplo 8. Difracción por una rendija</a:t>
            </a:r>
            <a:endParaRPr lang="es-ES_tradn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59449"/>
                                        </p:tgtEl>
                                        <p:attrNameLst>
                                          <p:attrName>style.visibility</p:attrName>
                                        </p:attrNameLst>
                                      </p:cBhvr>
                                      <p:to>
                                        <p:strVal val="visible"/>
                                      </p:to>
                                    </p:set>
                                    <p:anim calcmode="lin" valueType="num">
                                      <p:cBhvr additive="base">
                                        <p:cTn id="7" dur="500" fill="hold"/>
                                        <p:tgtEl>
                                          <p:spTgt spid="59449"/>
                                        </p:tgtEl>
                                        <p:attrNameLst>
                                          <p:attrName>ppt_x</p:attrName>
                                        </p:attrNameLst>
                                      </p:cBhvr>
                                      <p:tavLst>
                                        <p:tav tm="0">
                                          <p:val>
                                            <p:strVal val="0-#ppt_w/2"/>
                                          </p:val>
                                        </p:tav>
                                        <p:tav tm="100000">
                                          <p:val>
                                            <p:strVal val="#ppt_x"/>
                                          </p:val>
                                        </p:tav>
                                      </p:tavLst>
                                    </p:anim>
                                    <p:anim calcmode="lin" valueType="num">
                                      <p:cBhvr additive="base">
                                        <p:cTn id="8" dur="500" fill="hold"/>
                                        <p:tgtEl>
                                          <p:spTgt spid="594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4 Marcador de número de diapositiva"/>
          <p:cNvSpPr>
            <a:spLocks noGrp="1"/>
          </p:cNvSpPr>
          <p:nvPr>
            <p:ph type="sldNum" sz="quarter" idx="12"/>
          </p:nvPr>
        </p:nvSpPr>
        <p:spPr/>
        <p:txBody>
          <a:bodyPr/>
          <a:lstStyle/>
          <a:p>
            <a:fld id="{C6C2B689-1CFB-4C4D-83BC-4ACA99B68CE3}" type="slidenum">
              <a:rPr lang="en-US"/>
              <a:pPr/>
              <a:t>45</a:t>
            </a:fld>
            <a:endParaRPr lang="en-US"/>
          </a:p>
        </p:txBody>
      </p:sp>
      <p:sp>
        <p:nvSpPr>
          <p:cNvPr id="58409" name="Line 41"/>
          <p:cNvSpPr>
            <a:spLocks noChangeShapeType="1"/>
          </p:cNvSpPr>
          <p:nvPr/>
        </p:nvSpPr>
        <p:spPr bwMode="auto">
          <a:xfrm>
            <a:off x="800100" y="5829300"/>
            <a:ext cx="7715250" cy="0"/>
          </a:xfrm>
          <a:prstGeom prst="line">
            <a:avLst/>
          </a:prstGeom>
          <a:noFill/>
          <a:ln w="9525">
            <a:solidFill>
              <a:schemeClr val="tx1"/>
            </a:solidFill>
            <a:round/>
            <a:headEnd/>
            <a:tailEnd/>
          </a:ln>
          <a:effectLst/>
        </p:spPr>
        <p:txBody>
          <a:bodyPr wrap="none" anchor="ctr"/>
          <a:lstStyle/>
          <a:p>
            <a:endParaRPr lang="es-ES"/>
          </a:p>
        </p:txBody>
      </p:sp>
      <p:sp>
        <p:nvSpPr>
          <p:cNvPr id="58370" name="Rectangle 2"/>
          <p:cNvSpPr>
            <a:spLocks noGrp="1" noChangeArrowheads="1"/>
          </p:cNvSpPr>
          <p:nvPr>
            <p:ph type="title"/>
          </p:nvPr>
        </p:nvSpPr>
        <p:spPr>
          <a:xfrm>
            <a:off x="495300" y="228600"/>
            <a:ext cx="6115050" cy="590550"/>
          </a:xfrm>
        </p:spPr>
        <p:txBody>
          <a:bodyPr/>
          <a:lstStyle/>
          <a:p>
            <a:r>
              <a:rPr lang="es-ES_tradnl" sz="3600"/>
              <a:t>Difracción por una rendija (2)</a:t>
            </a:r>
          </a:p>
        </p:txBody>
      </p:sp>
      <p:grpSp>
        <p:nvGrpSpPr>
          <p:cNvPr id="58394" name="Group 26"/>
          <p:cNvGrpSpPr>
            <a:grpSpLocks/>
          </p:cNvGrpSpPr>
          <p:nvPr/>
        </p:nvGrpSpPr>
        <p:grpSpPr bwMode="auto">
          <a:xfrm>
            <a:off x="-381000" y="1073150"/>
            <a:ext cx="9525000" cy="5156200"/>
            <a:chOff x="0" y="676"/>
            <a:chExt cx="6000" cy="3248"/>
          </a:xfrm>
        </p:grpSpPr>
        <p:pic>
          <p:nvPicPr>
            <p:cNvPr id="58395" name="Picture 27"/>
            <p:cNvPicPr>
              <a:picLocks noChangeAspect="1" noChangeArrowheads="1"/>
            </p:cNvPicPr>
            <p:nvPr/>
          </p:nvPicPr>
          <p:blipFill>
            <a:blip r:embed="rId2" cstate="print"/>
            <a:srcRect/>
            <a:stretch>
              <a:fillRect/>
            </a:stretch>
          </p:blipFill>
          <p:spPr bwMode="auto">
            <a:xfrm>
              <a:off x="0" y="676"/>
              <a:ext cx="6000" cy="2248"/>
            </a:xfrm>
            <a:prstGeom prst="rect">
              <a:avLst/>
            </a:prstGeom>
            <a:noFill/>
            <a:ln w="9525">
              <a:noFill/>
              <a:miter lim="800000"/>
              <a:headEnd/>
              <a:tailEnd/>
            </a:ln>
            <a:effectLst/>
          </p:spPr>
        </p:pic>
        <p:sp>
          <p:nvSpPr>
            <p:cNvPr id="58396" name="Line 28"/>
            <p:cNvSpPr>
              <a:spLocks noChangeShapeType="1"/>
            </p:cNvSpPr>
            <p:nvPr/>
          </p:nvSpPr>
          <p:spPr bwMode="auto">
            <a:xfrm>
              <a:off x="2256" y="1860"/>
              <a:ext cx="0" cy="2064"/>
            </a:xfrm>
            <a:prstGeom prst="line">
              <a:avLst/>
            </a:prstGeom>
            <a:noFill/>
            <a:ln w="9525">
              <a:solidFill>
                <a:schemeClr val="tx1"/>
              </a:solidFill>
              <a:round/>
              <a:headEnd/>
              <a:tailEnd/>
            </a:ln>
            <a:effectLst/>
          </p:spPr>
          <p:txBody>
            <a:bodyPr wrap="none" anchor="ctr"/>
            <a:lstStyle/>
            <a:p>
              <a:endParaRPr lang="es-ES"/>
            </a:p>
          </p:txBody>
        </p:sp>
        <p:sp>
          <p:nvSpPr>
            <p:cNvPr id="58397" name="Line 29"/>
            <p:cNvSpPr>
              <a:spLocks noChangeShapeType="1"/>
            </p:cNvSpPr>
            <p:nvPr/>
          </p:nvSpPr>
          <p:spPr bwMode="auto">
            <a:xfrm>
              <a:off x="4176" y="1848"/>
              <a:ext cx="0" cy="2064"/>
            </a:xfrm>
            <a:prstGeom prst="line">
              <a:avLst/>
            </a:prstGeom>
            <a:noFill/>
            <a:ln w="9525">
              <a:solidFill>
                <a:schemeClr val="tx1"/>
              </a:solidFill>
              <a:round/>
              <a:headEnd/>
              <a:tailEnd/>
            </a:ln>
            <a:effectLst/>
          </p:spPr>
          <p:txBody>
            <a:bodyPr wrap="none" anchor="ctr"/>
            <a:lstStyle/>
            <a:p>
              <a:endParaRPr lang="es-ES"/>
            </a:p>
          </p:txBody>
        </p:sp>
        <p:sp>
          <p:nvSpPr>
            <p:cNvPr id="58398" name="Line 30"/>
            <p:cNvSpPr>
              <a:spLocks noChangeShapeType="1"/>
            </p:cNvSpPr>
            <p:nvPr/>
          </p:nvSpPr>
          <p:spPr bwMode="auto">
            <a:xfrm>
              <a:off x="3204" y="1344"/>
              <a:ext cx="0" cy="2556"/>
            </a:xfrm>
            <a:prstGeom prst="line">
              <a:avLst/>
            </a:prstGeom>
            <a:noFill/>
            <a:ln w="9525">
              <a:solidFill>
                <a:schemeClr val="tx1"/>
              </a:solidFill>
              <a:round/>
              <a:headEnd/>
              <a:tailEnd/>
            </a:ln>
            <a:effectLst/>
          </p:spPr>
          <p:txBody>
            <a:bodyPr wrap="none" anchor="ctr"/>
            <a:lstStyle/>
            <a:p>
              <a:endParaRPr lang="es-ES"/>
            </a:p>
          </p:txBody>
        </p:sp>
        <p:sp>
          <p:nvSpPr>
            <p:cNvPr id="58399" name="Line 31"/>
            <p:cNvSpPr>
              <a:spLocks noChangeShapeType="1"/>
            </p:cNvSpPr>
            <p:nvPr/>
          </p:nvSpPr>
          <p:spPr bwMode="auto">
            <a:xfrm>
              <a:off x="2256" y="3672"/>
              <a:ext cx="1920" cy="0"/>
            </a:xfrm>
            <a:prstGeom prst="line">
              <a:avLst/>
            </a:prstGeom>
            <a:noFill/>
            <a:ln w="9525">
              <a:solidFill>
                <a:schemeClr val="tx1"/>
              </a:solidFill>
              <a:round/>
              <a:headEnd/>
              <a:tailEnd/>
            </a:ln>
            <a:effectLst/>
          </p:spPr>
          <p:txBody>
            <a:bodyPr wrap="none" anchor="ctr"/>
            <a:lstStyle/>
            <a:p>
              <a:endParaRPr lang="es-ES"/>
            </a:p>
          </p:txBody>
        </p:sp>
        <p:sp>
          <p:nvSpPr>
            <p:cNvPr id="58400" name="Line 32"/>
            <p:cNvSpPr>
              <a:spLocks noChangeShapeType="1"/>
            </p:cNvSpPr>
            <p:nvPr/>
          </p:nvSpPr>
          <p:spPr bwMode="auto">
            <a:xfrm>
              <a:off x="2760" y="3564"/>
              <a:ext cx="0" cy="108"/>
            </a:xfrm>
            <a:prstGeom prst="line">
              <a:avLst/>
            </a:prstGeom>
            <a:noFill/>
            <a:ln w="9525">
              <a:solidFill>
                <a:schemeClr val="tx1"/>
              </a:solidFill>
              <a:round/>
              <a:headEnd/>
              <a:tailEnd/>
            </a:ln>
            <a:effectLst/>
          </p:spPr>
          <p:txBody>
            <a:bodyPr wrap="none" anchor="ctr"/>
            <a:lstStyle/>
            <a:p>
              <a:endParaRPr lang="es-ES"/>
            </a:p>
          </p:txBody>
        </p:sp>
        <p:sp>
          <p:nvSpPr>
            <p:cNvPr id="58401" name="Line 33"/>
            <p:cNvSpPr>
              <a:spLocks noChangeShapeType="1"/>
            </p:cNvSpPr>
            <p:nvPr/>
          </p:nvSpPr>
          <p:spPr bwMode="auto">
            <a:xfrm>
              <a:off x="3708" y="3576"/>
              <a:ext cx="0" cy="108"/>
            </a:xfrm>
            <a:prstGeom prst="line">
              <a:avLst/>
            </a:prstGeom>
            <a:noFill/>
            <a:ln w="9525">
              <a:solidFill>
                <a:schemeClr val="tx1"/>
              </a:solidFill>
              <a:round/>
              <a:headEnd/>
              <a:tailEnd/>
            </a:ln>
            <a:effectLst/>
          </p:spPr>
          <p:txBody>
            <a:bodyPr wrap="none" anchor="ctr"/>
            <a:lstStyle/>
            <a:p>
              <a:endParaRPr lang="es-ES"/>
            </a:p>
          </p:txBody>
        </p:sp>
        <p:sp>
          <p:nvSpPr>
            <p:cNvPr id="58402" name="Line 34"/>
            <p:cNvSpPr>
              <a:spLocks noChangeShapeType="1"/>
            </p:cNvSpPr>
            <p:nvPr/>
          </p:nvSpPr>
          <p:spPr bwMode="auto">
            <a:xfrm>
              <a:off x="2544" y="3564"/>
              <a:ext cx="0" cy="108"/>
            </a:xfrm>
            <a:prstGeom prst="line">
              <a:avLst/>
            </a:prstGeom>
            <a:noFill/>
            <a:ln w="9525">
              <a:solidFill>
                <a:schemeClr val="tx1"/>
              </a:solidFill>
              <a:round/>
              <a:headEnd/>
              <a:tailEnd/>
            </a:ln>
            <a:effectLst/>
          </p:spPr>
          <p:txBody>
            <a:bodyPr wrap="none" anchor="ctr"/>
            <a:lstStyle/>
            <a:p>
              <a:endParaRPr lang="es-ES"/>
            </a:p>
          </p:txBody>
        </p:sp>
        <p:sp>
          <p:nvSpPr>
            <p:cNvPr id="58403" name="Line 35"/>
            <p:cNvSpPr>
              <a:spLocks noChangeShapeType="1"/>
            </p:cNvSpPr>
            <p:nvPr/>
          </p:nvSpPr>
          <p:spPr bwMode="auto">
            <a:xfrm>
              <a:off x="2988" y="3564"/>
              <a:ext cx="0" cy="108"/>
            </a:xfrm>
            <a:prstGeom prst="line">
              <a:avLst/>
            </a:prstGeom>
            <a:noFill/>
            <a:ln w="9525">
              <a:solidFill>
                <a:schemeClr val="tx1"/>
              </a:solidFill>
              <a:round/>
              <a:headEnd/>
              <a:tailEnd/>
            </a:ln>
            <a:effectLst/>
          </p:spPr>
          <p:txBody>
            <a:bodyPr wrap="none" anchor="ctr"/>
            <a:lstStyle/>
            <a:p>
              <a:endParaRPr lang="es-ES"/>
            </a:p>
          </p:txBody>
        </p:sp>
        <p:sp>
          <p:nvSpPr>
            <p:cNvPr id="58404" name="Line 36"/>
            <p:cNvSpPr>
              <a:spLocks noChangeShapeType="1"/>
            </p:cNvSpPr>
            <p:nvPr/>
          </p:nvSpPr>
          <p:spPr bwMode="auto">
            <a:xfrm>
              <a:off x="3468" y="3576"/>
              <a:ext cx="0" cy="108"/>
            </a:xfrm>
            <a:prstGeom prst="line">
              <a:avLst/>
            </a:prstGeom>
            <a:noFill/>
            <a:ln w="9525">
              <a:solidFill>
                <a:schemeClr val="tx1"/>
              </a:solidFill>
              <a:round/>
              <a:headEnd/>
              <a:tailEnd/>
            </a:ln>
            <a:effectLst/>
          </p:spPr>
          <p:txBody>
            <a:bodyPr wrap="none" anchor="ctr"/>
            <a:lstStyle/>
            <a:p>
              <a:endParaRPr lang="es-ES"/>
            </a:p>
          </p:txBody>
        </p:sp>
        <p:sp>
          <p:nvSpPr>
            <p:cNvPr id="58405" name="Line 37"/>
            <p:cNvSpPr>
              <a:spLocks noChangeShapeType="1"/>
            </p:cNvSpPr>
            <p:nvPr/>
          </p:nvSpPr>
          <p:spPr bwMode="auto">
            <a:xfrm>
              <a:off x="3960" y="3576"/>
              <a:ext cx="0" cy="108"/>
            </a:xfrm>
            <a:prstGeom prst="line">
              <a:avLst/>
            </a:prstGeom>
            <a:noFill/>
            <a:ln w="9525">
              <a:solidFill>
                <a:schemeClr val="tx1"/>
              </a:solidFill>
              <a:round/>
              <a:headEnd/>
              <a:tailEnd/>
            </a:ln>
            <a:effectLst/>
          </p:spPr>
          <p:txBody>
            <a:bodyPr wrap="none" anchor="ctr"/>
            <a:lstStyle/>
            <a:p>
              <a:endParaRPr lang="es-ES"/>
            </a:p>
          </p:txBody>
        </p:sp>
      </p:grpSp>
      <p:sp>
        <p:nvSpPr>
          <p:cNvPr id="58406" name="Oval 38"/>
          <p:cNvSpPr>
            <a:spLocks noChangeArrowheads="1"/>
          </p:cNvSpPr>
          <p:nvPr/>
        </p:nvSpPr>
        <p:spPr bwMode="auto">
          <a:xfrm>
            <a:off x="3333750" y="5772150"/>
            <a:ext cx="2838450" cy="133350"/>
          </a:xfrm>
          <a:prstGeom prst="ellipse">
            <a:avLst/>
          </a:prstGeom>
          <a:solidFill>
            <a:srgbClr val="FF0000"/>
          </a:solidFill>
          <a:ln w="9525">
            <a:solidFill>
              <a:schemeClr val="hlink"/>
            </a:solidFill>
            <a:round/>
            <a:headEnd/>
            <a:tailEnd/>
          </a:ln>
          <a:effectLst/>
        </p:spPr>
        <p:txBody>
          <a:bodyPr wrap="none" anchor="ctr"/>
          <a:lstStyle/>
          <a:p>
            <a:endParaRPr lang="es-ES"/>
          </a:p>
        </p:txBody>
      </p:sp>
      <p:sp>
        <p:nvSpPr>
          <p:cNvPr id="58407" name="Oval 39"/>
          <p:cNvSpPr>
            <a:spLocks noChangeArrowheads="1"/>
          </p:cNvSpPr>
          <p:nvPr/>
        </p:nvSpPr>
        <p:spPr bwMode="auto">
          <a:xfrm>
            <a:off x="6343650" y="5791200"/>
            <a:ext cx="1428750" cy="74613"/>
          </a:xfrm>
          <a:prstGeom prst="ellipse">
            <a:avLst/>
          </a:prstGeom>
          <a:solidFill>
            <a:srgbClr val="FF0000"/>
          </a:solidFill>
          <a:ln w="9525">
            <a:solidFill>
              <a:schemeClr val="hlink"/>
            </a:solidFill>
            <a:round/>
            <a:headEnd/>
            <a:tailEnd/>
          </a:ln>
          <a:effectLst/>
        </p:spPr>
        <p:txBody>
          <a:bodyPr wrap="none" anchor="ctr"/>
          <a:lstStyle/>
          <a:p>
            <a:endParaRPr lang="es-ES"/>
          </a:p>
        </p:txBody>
      </p:sp>
      <p:sp>
        <p:nvSpPr>
          <p:cNvPr id="58408" name="Oval 40"/>
          <p:cNvSpPr>
            <a:spLocks noChangeArrowheads="1"/>
          </p:cNvSpPr>
          <p:nvPr/>
        </p:nvSpPr>
        <p:spPr bwMode="auto">
          <a:xfrm>
            <a:off x="1619250" y="5791200"/>
            <a:ext cx="1428750" cy="74613"/>
          </a:xfrm>
          <a:prstGeom prst="ellipse">
            <a:avLst/>
          </a:prstGeom>
          <a:solidFill>
            <a:srgbClr val="FF0000"/>
          </a:solidFill>
          <a:ln w="9525">
            <a:solidFill>
              <a:schemeClr val="hlink"/>
            </a:solidFill>
            <a:round/>
            <a:headEnd/>
            <a:tailEnd/>
          </a:ln>
          <a:effectLst/>
        </p:spPr>
        <p:txBody>
          <a:bodyPr wrap="none" anchor="ctr"/>
          <a:lstStyle/>
          <a:p>
            <a:endParaRPr lang="es-ES"/>
          </a:p>
        </p:txBody>
      </p:sp>
      <p:grpSp>
        <p:nvGrpSpPr>
          <p:cNvPr id="58417" name="Group 49"/>
          <p:cNvGrpSpPr>
            <a:grpSpLocks/>
          </p:cNvGrpSpPr>
          <p:nvPr/>
        </p:nvGrpSpPr>
        <p:grpSpPr bwMode="auto">
          <a:xfrm>
            <a:off x="7315200" y="0"/>
            <a:ext cx="1828800" cy="1828800"/>
            <a:chOff x="4608" y="0"/>
            <a:chExt cx="1152" cy="1152"/>
          </a:xfrm>
        </p:grpSpPr>
        <p:pic>
          <p:nvPicPr>
            <p:cNvPr id="58418" name="Picture 50" descr="AntonioB05"/>
            <p:cNvPicPr>
              <a:picLocks noChangeAspect="1" noChangeArrowheads="1"/>
            </p:cNvPicPr>
            <p:nvPr/>
          </p:nvPicPr>
          <p:blipFill>
            <a:blip r:embed="rId3" cstate="print"/>
            <a:srcRect/>
            <a:stretch>
              <a:fillRect/>
            </a:stretch>
          </p:blipFill>
          <p:spPr bwMode="auto">
            <a:xfrm>
              <a:off x="5338" y="0"/>
              <a:ext cx="422" cy="566"/>
            </a:xfrm>
            <a:prstGeom prst="rect">
              <a:avLst/>
            </a:prstGeom>
            <a:noFill/>
          </p:spPr>
        </p:pic>
        <p:grpSp>
          <p:nvGrpSpPr>
            <p:cNvPr id="58419" name="Group 51"/>
            <p:cNvGrpSpPr>
              <a:grpSpLocks/>
            </p:cNvGrpSpPr>
            <p:nvPr/>
          </p:nvGrpSpPr>
          <p:grpSpPr bwMode="auto">
            <a:xfrm rot="5400000">
              <a:off x="4608" y="0"/>
              <a:ext cx="1152" cy="1152"/>
              <a:chOff x="0" y="0"/>
              <a:chExt cx="1152" cy="1152"/>
            </a:xfrm>
          </p:grpSpPr>
          <p:sp>
            <p:nvSpPr>
              <p:cNvPr id="58420" name="AutoShape 52"/>
              <p:cNvSpPr>
                <a:spLocks noChangeArrowheads="1"/>
              </p:cNvSpPr>
              <p:nvPr/>
            </p:nvSpPr>
            <p:spPr bwMode="auto">
              <a:xfrm flipV="1">
                <a:off x="0" y="0"/>
                <a:ext cx="1080" cy="1080"/>
              </a:xfrm>
              <a:prstGeom prst="rtTriangle">
                <a:avLst/>
              </a:prstGeom>
              <a:solidFill>
                <a:schemeClr val="accent1"/>
              </a:solidFill>
              <a:ln w="9525">
                <a:solidFill>
                  <a:schemeClr val="tx1"/>
                </a:solidFill>
                <a:miter lim="800000"/>
                <a:headEnd/>
                <a:tailEnd/>
              </a:ln>
              <a:effectLst/>
            </p:spPr>
            <p:txBody>
              <a:bodyPr wrap="none" anchor="ctr"/>
              <a:lstStyle/>
              <a:p>
                <a:endParaRPr lang="es-ES"/>
              </a:p>
            </p:txBody>
          </p:sp>
          <p:sp>
            <p:nvSpPr>
              <p:cNvPr id="58421" name="Line 53"/>
              <p:cNvSpPr>
                <a:spLocks noChangeShapeType="1"/>
              </p:cNvSpPr>
              <p:nvPr/>
            </p:nvSpPr>
            <p:spPr bwMode="auto">
              <a:xfrm flipH="1">
                <a:off x="0" y="0"/>
                <a:ext cx="960" cy="960"/>
              </a:xfrm>
              <a:prstGeom prst="line">
                <a:avLst/>
              </a:prstGeom>
              <a:noFill/>
              <a:ln w="38100">
                <a:solidFill>
                  <a:srgbClr val="00CC00"/>
                </a:solidFill>
                <a:round/>
                <a:headEnd/>
                <a:tailEnd/>
              </a:ln>
              <a:effectLst/>
            </p:spPr>
            <p:txBody>
              <a:bodyPr wrap="none" anchor="ctr"/>
              <a:lstStyle/>
              <a:p>
                <a:endParaRPr lang="es-ES"/>
              </a:p>
            </p:txBody>
          </p:sp>
          <p:sp>
            <p:nvSpPr>
              <p:cNvPr id="58422" name="Line 54"/>
              <p:cNvSpPr>
                <a:spLocks noChangeShapeType="1"/>
              </p:cNvSpPr>
              <p:nvPr/>
            </p:nvSpPr>
            <p:spPr bwMode="auto">
              <a:xfrm flipH="1">
                <a:off x="0" y="0"/>
                <a:ext cx="1152" cy="1152"/>
              </a:xfrm>
              <a:prstGeom prst="line">
                <a:avLst/>
              </a:prstGeom>
              <a:noFill/>
              <a:ln w="38100">
                <a:solidFill>
                  <a:srgbClr val="6600FF"/>
                </a:solidFill>
                <a:round/>
                <a:headEnd/>
                <a:tailEnd/>
              </a:ln>
              <a:effectLst/>
            </p:spPr>
            <p:txBody>
              <a:bodyPr wrap="none" anchor="ctr"/>
              <a:lstStyle/>
              <a:p>
                <a:endParaRPr lang="es-ES"/>
              </a:p>
            </p:txBody>
          </p:sp>
          <p:sp>
            <p:nvSpPr>
              <p:cNvPr id="58423" name="Line 55"/>
              <p:cNvSpPr>
                <a:spLocks noChangeShapeType="1"/>
              </p:cNvSpPr>
              <p:nvPr/>
            </p:nvSpPr>
            <p:spPr bwMode="auto">
              <a:xfrm flipH="1">
                <a:off x="0" y="0"/>
                <a:ext cx="768" cy="768"/>
              </a:xfrm>
              <a:prstGeom prst="line">
                <a:avLst/>
              </a:prstGeom>
              <a:noFill/>
              <a:ln w="38100">
                <a:solidFill>
                  <a:srgbClr val="FFFF00"/>
                </a:solidFill>
                <a:round/>
                <a:headEnd/>
                <a:tailEnd/>
              </a:ln>
              <a:effectLst/>
            </p:spPr>
            <p:txBody>
              <a:bodyPr wrap="none" anchor="ctr"/>
              <a:lstStyle/>
              <a:p>
                <a:endParaRPr lang="es-E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58417"/>
                                        </p:tgtEl>
                                        <p:attrNameLst>
                                          <p:attrName>style.visibility</p:attrName>
                                        </p:attrNameLst>
                                      </p:cBhvr>
                                      <p:to>
                                        <p:strVal val="visible"/>
                                      </p:to>
                                    </p:set>
                                    <p:anim calcmode="lin" valueType="num">
                                      <p:cBhvr additive="base">
                                        <p:cTn id="7" dur="500" fill="hold"/>
                                        <p:tgtEl>
                                          <p:spTgt spid="58417"/>
                                        </p:tgtEl>
                                        <p:attrNameLst>
                                          <p:attrName>ppt_x</p:attrName>
                                        </p:attrNameLst>
                                      </p:cBhvr>
                                      <p:tavLst>
                                        <p:tav tm="0">
                                          <p:val>
                                            <p:strVal val="0-#ppt_w/2"/>
                                          </p:val>
                                        </p:tav>
                                        <p:tav tm="100000">
                                          <p:val>
                                            <p:strVal val="#ppt_x"/>
                                          </p:val>
                                        </p:tav>
                                      </p:tavLst>
                                    </p:anim>
                                    <p:anim calcmode="lin" valueType="num">
                                      <p:cBhvr additive="base">
                                        <p:cTn id="8" dur="500" fill="hold"/>
                                        <p:tgtEl>
                                          <p:spTgt spid="584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4 Marcador de número de diapositiva"/>
          <p:cNvSpPr>
            <a:spLocks noGrp="1"/>
          </p:cNvSpPr>
          <p:nvPr>
            <p:ph type="sldNum" sz="quarter" idx="12"/>
          </p:nvPr>
        </p:nvSpPr>
        <p:spPr/>
        <p:txBody>
          <a:bodyPr/>
          <a:lstStyle/>
          <a:p>
            <a:fld id="{D1AE152C-DDF6-4787-85B9-25378DE5CE30}" type="slidenum">
              <a:rPr lang="en-US"/>
              <a:pPr/>
              <a:t>46</a:t>
            </a:fld>
            <a:endParaRPr lang="en-US"/>
          </a:p>
        </p:txBody>
      </p:sp>
      <p:sp>
        <p:nvSpPr>
          <p:cNvPr id="60418" name="Rectangle 2"/>
          <p:cNvSpPr>
            <a:spLocks noGrp="1" noChangeArrowheads="1"/>
          </p:cNvSpPr>
          <p:nvPr>
            <p:ph type="title"/>
          </p:nvPr>
        </p:nvSpPr>
        <p:spPr>
          <a:xfrm>
            <a:off x="514350" y="0"/>
            <a:ext cx="6134100" cy="571500"/>
          </a:xfrm>
        </p:spPr>
        <p:txBody>
          <a:bodyPr/>
          <a:lstStyle/>
          <a:p>
            <a:r>
              <a:rPr lang="es-ES_tradnl" sz="3600"/>
              <a:t>Difracción por una rendija (3)</a:t>
            </a:r>
          </a:p>
        </p:txBody>
      </p:sp>
      <p:graphicFrame>
        <p:nvGraphicFramePr>
          <p:cNvPr id="91138" name="Object 2"/>
          <p:cNvGraphicFramePr>
            <a:graphicFrameLocks noChangeAspect="1"/>
          </p:cNvGraphicFramePr>
          <p:nvPr/>
        </p:nvGraphicFramePr>
        <p:xfrm>
          <a:off x="6877050" y="2057400"/>
          <a:ext cx="2571750" cy="4152900"/>
        </p:xfrm>
        <a:graphic>
          <a:graphicData uri="http://schemas.openxmlformats.org/presentationml/2006/ole">
            <p:oleObj spid="_x0000_s91138" name="Documento" r:id="rId3" imgW="2573640" imgH="4152960" progId="Word.Document.8">
              <p:embed/>
            </p:oleObj>
          </a:graphicData>
        </a:graphic>
      </p:graphicFrame>
      <p:pic>
        <p:nvPicPr>
          <p:cNvPr id="60421" name="Picture 5"/>
          <p:cNvPicPr>
            <a:picLocks noChangeAspect="1" noChangeArrowheads="1"/>
          </p:cNvPicPr>
          <p:nvPr/>
        </p:nvPicPr>
        <p:blipFill>
          <a:blip r:embed="rId4" cstate="print"/>
          <a:srcRect/>
          <a:stretch>
            <a:fillRect/>
          </a:stretch>
        </p:blipFill>
        <p:spPr bwMode="auto">
          <a:xfrm>
            <a:off x="-476250" y="1965325"/>
            <a:ext cx="8266113" cy="4305300"/>
          </a:xfrm>
          <a:prstGeom prst="rect">
            <a:avLst/>
          </a:prstGeom>
          <a:noFill/>
        </p:spPr>
      </p:pic>
      <p:sp>
        <p:nvSpPr>
          <p:cNvPr id="60423" name="Text Box 7"/>
          <p:cNvSpPr txBox="1">
            <a:spLocks noChangeArrowheads="1"/>
          </p:cNvSpPr>
          <p:nvPr/>
        </p:nvSpPr>
        <p:spPr bwMode="auto">
          <a:xfrm>
            <a:off x="2266950" y="2495550"/>
            <a:ext cx="4457700" cy="304800"/>
          </a:xfrm>
          <a:prstGeom prst="rect">
            <a:avLst/>
          </a:prstGeom>
          <a:solidFill>
            <a:srgbClr val="0099FF"/>
          </a:solidFill>
          <a:ln w="9525">
            <a:noFill/>
            <a:miter lim="800000"/>
            <a:headEnd/>
            <a:tailEnd/>
          </a:ln>
          <a:effectLst/>
        </p:spPr>
        <p:txBody>
          <a:bodyPr>
            <a:spAutoFit/>
          </a:bodyPr>
          <a:lstStyle/>
          <a:p>
            <a:pPr>
              <a:spcBef>
                <a:spcPct val="50000"/>
              </a:spcBef>
            </a:pPr>
            <a:r>
              <a:rPr lang="es-ES_tradnl" sz="1400"/>
              <a:t>Localización gráfica del centro de la figura de difracción</a:t>
            </a:r>
          </a:p>
        </p:txBody>
      </p:sp>
      <p:grpSp>
        <p:nvGrpSpPr>
          <p:cNvPr id="60433" name="Group 17"/>
          <p:cNvGrpSpPr>
            <a:grpSpLocks/>
          </p:cNvGrpSpPr>
          <p:nvPr/>
        </p:nvGrpSpPr>
        <p:grpSpPr bwMode="auto">
          <a:xfrm>
            <a:off x="7315200" y="0"/>
            <a:ext cx="1828800" cy="1828800"/>
            <a:chOff x="4608" y="0"/>
            <a:chExt cx="1152" cy="1152"/>
          </a:xfrm>
        </p:grpSpPr>
        <p:pic>
          <p:nvPicPr>
            <p:cNvPr id="60434" name="Picture 18" descr="AntonioB05"/>
            <p:cNvPicPr>
              <a:picLocks noChangeAspect="1" noChangeArrowheads="1"/>
            </p:cNvPicPr>
            <p:nvPr/>
          </p:nvPicPr>
          <p:blipFill>
            <a:blip r:embed="rId5" cstate="print"/>
            <a:srcRect/>
            <a:stretch>
              <a:fillRect/>
            </a:stretch>
          </p:blipFill>
          <p:spPr bwMode="auto">
            <a:xfrm>
              <a:off x="5338" y="0"/>
              <a:ext cx="422" cy="566"/>
            </a:xfrm>
            <a:prstGeom prst="rect">
              <a:avLst/>
            </a:prstGeom>
            <a:noFill/>
          </p:spPr>
        </p:pic>
        <p:grpSp>
          <p:nvGrpSpPr>
            <p:cNvPr id="60435" name="Group 19"/>
            <p:cNvGrpSpPr>
              <a:grpSpLocks/>
            </p:cNvGrpSpPr>
            <p:nvPr/>
          </p:nvGrpSpPr>
          <p:grpSpPr bwMode="auto">
            <a:xfrm rot="5400000">
              <a:off x="4608" y="0"/>
              <a:ext cx="1152" cy="1152"/>
              <a:chOff x="0" y="0"/>
              <a:chExt cx="1152" cy="1152"/>
            </a:xfrm>
          </p:grpSpPr>
          <p:sp>
            <p:nvSpPr>
              <p:cNvPr id="60436" name="AutoShape 20"/>
              <p:cNvSpPr>
                <a:spLocks noChangeArrowheads="1"/>
              </p:cNvSpPr>
              <p:nvPr/>
            </p:nvSpPr>
            <p:spPr bwMode="auto">
              <a:xfrm flipV="1">
                <a:off x="0" y="0"/>
                <a:ext cx="1080" cy="1080"/>
              </a:xfrm>
              <a:prstGeom prst="rtTriangle">
                <a:avLst/>
              </a:prstGeom>
              <a:solidFill>
                <a:schemeClr val="accent1"/>
              </a:solidFill>
              <a:ln w="9525">
                <a:solidFill>
                  <a:schemeClr val="tx1"/>
                </a:solidFill>
                <a:miter lim="800000"/>
                <a:headEnd/>
                <a:tailEnd/>
              </a:ln>
              <a:effectLst/>
            </p:spPr>
            <p:txBody>
              <a:bodyPr wrap="none" anchor="ctr"/>
              <a:lstStyle/>
              <a:p>
                <a:endParaRPr lang="es-ES"/>
              </a:p>
            </p:txBody>
          </p:sp>
          <p:sp>
            <p:nvSpPr>
              <p:cNvPr id="60437" name="Line 21"/>
              <p:cNvSpPr>
                <a:spLocks noChangeShapeType="1"/>
              </p:cNvSpPr>
              <p:nvPr/>
            </p:nvSpPr>
            <p:spPr bwMode="auto">
              <a:xfrm flipH="1">
                <a:off x="0" y="0"/>
                <a:ext cx="960" cy="960"/>
              </a:xfrm>
              <a:prstGeom prst="line">
                <a:avLst/>
              </a:prstGeom>
              <a:noFill/>
              <a:ln w="38100">
                <a:solidFill>
                  <a:srgbClr val="00CC00"/>
                </a:solidFill>
                <a:round/>
                <a:headEnd/>
                <a:tailEnd/>
              </a:ln>
              <a:effectLst/>
            </p:spPr>
            <p:txBody>
              <a:bodyPr wrap="none" anchor="ctr"/>
              <a:lstStyle/>
              <a:p>
                <a:endParaRPr lang="es-ES"/>
              </a:p>
            </p:txBody>
          </p:sp>
          <p:sp>
            <p:nvSpPr>
              <p:cNvPr id="60438" name="Line 22"/>
              <p:cNvSpPr>
                <a:spLocks noChangeShapeType="1"/>
              </p:cNvSpPr>
              <p:nvPr/>
            </p:nvSpPr>
            <p:spPr bwMode="auto">
              <a:xfrm flipH="1">
                <a:off x="0" y="0"/>
                <a:ext cx="1152" cy="1152"/>
              </a:xfrm>
              <a:prstGeom prst="line">
                <a:avLst/>
              </a:prstGeom>
              <a:noFill/>
              <a:ln w="38100">
                <a:solidFill>
                  <a:srgbClr val="6600FF"/>
                </a:solidFill>
                <a:round/>
                <a:headEnd/>
                <a:tailEnd/>
              </a:ln>
              <a:effectLst/>
            </p:spPr>
            <p:txBody>
              <a:bodyPr wrap="none" anchor="ctr"/>
              <a:lstStyle/>
              <a:p>
                <a:endParaRPr lang="es-ES"/>
              </a:p>
            </p:txBody>
          </p:sp>
          <p:sp>
            <p:nvSpPr>
              <p:cNvPr id="60439" name="Line 23"/>
              <p:cNvSpPr>
                <a:spLocks noChangeShapeType="1"/>
              </p:cNvSpPr>
              <p:nvPr/>
            </p:nvSpPr>
            <p:spPr bwMode="auto">
              <a:xfrm flipH="1">
                <a:off x="0" y="0"/>
                <a:ext cx="768" cy="768"/>
              </a:xfrm>
              <a:prstGeom prst="line">
                <a:avLst/>
              </a:prstGeom>
              <a:noFill/>
              <a:ln w="38100">
                <a:solidFill>
                  <a:srgbClr val="FFFF00"/>
                </a:solidFill>
                <a:round/>
                <a:headEnd/>
                <a:tailEnd/>
              </a:ln>
              <a:effectLst/>
            </p:spPr>
            <p:txBody>
              <a:bodyPr wrap="none" anchor="ctr"/>
              <a:lstStyle/>
              <a:p>
                <a:endParaRPr lang="es-E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60433"/>
                                        </p:tgtEl>
                                        <p:attrNameLst>
                                          <p:attrName>style.visibility</p:attrName>
                                        </p:attrNameLst>
                                      </p:cBhvr>
                                      <p:to>
                                        <p:strVal val="visible"/>
                                      </p:to>
                                    </p:set>
                                    <p:anim calcmode="lin" valueType="num">
                                      <p:cBhvr additive="base">
                                        <p:cTn id="7" dur="500" fill="hold"/>
                                        <p:tgtEl>
                                          <p:spTgt spid="60433"/>
                                        </p:tgtEl>
                                        <p:attrNameLst>
                                          <p:attrName>ppt_x</p:attrName>
                                        </p:attrNameLst>
                                      </p:cBhvr>
                                      <p:tavLst>
                                        <p:tav tm="0">
                                          <p:val>
                                            <p:strVal val="0-#ppt_w/2"/>
                                          </p:val>
                                        </p:tav>
                                        <p:tav tm="100000">
                                          <p:val>
                                            <p:strVal val="#ppt_x"/>
                                          </p:val>
                                        </p:tav>
                                      </p:tavLst>
                                    </p:anim>
                                    <p:anim calcmode="lin" valueType="num">
                                      <p:cBhvr additive="base">
                                        <p:cTn id="8" dur="500" fill="hold"/>
                                        <p:tgtEl>
                                          <p:spTgt spid="604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4 Marcador de número de diapositiva"/>
          <p:cNvSpPr>
            <a:spLocks noGrp="1"/>
          </p:cNvSpPr>
          <p:nvPr>
            <p:ph type="sldNum" sz="quarter" idx="12"/>
          </p:nvPr>
        </p:nvSpPr>
        <p:spPr/>
        <p:txBody>
          <a:bodyPr/>
          <a:lstStyle/>
          <a:p>
            <a:fld id="{7418D815-D749-4F78-B5D2-346B6B0FC195}" type="slidenum">
              <a:rPr lang="en-US"/>
              <a:pPr/>
              <a:t>47</a:t>
            </a:fld>
            <a:endParaRPr lang="en-US"/>
          </a:p>
        </p:txBody>
      </p:sp>
      <p:sp>
        <p:nvSpPr>
          <p:cNvPr id="61442" name="Rectangle 2"/>
          <p:cNvSpPr>
            <a:spLocks noGrp="1" noChangeArrowheads="1"/>
          </p:cNvSpPr>
          <p:nvPr>
            <p:ph type="title"/>
          </p:nvPr>
        </p:nvSpPr>
        <p:spPr>
          <a:xfrm>
            <a:off x="666750" y="0"/>
            <a:ext cx="6096000" cy="895350"/>
          </a:xfrm>
        </p:spPr>
        <p:txBody>
          <a:bodyPr/>
          <a:lstStyle/>
          <a:p>
            <a:r>
              <a:rPr lang="es-ES_tradnl" sz="3600"/>
              <a:t>Difracción por una rendija (4)</a:t>
            </a:r>
          </a:p>
        </p:txBody>
      </p:sp>
      <p:pic>
        <p:nvPicPr>
          <p:cNvPr id="61444" name="Picture 4"/>
          <p:cNvPicPr>
            <a:picLocks noChangeAspect="1" noChangeArrowheads="1"/>
          </p:cNvPicPr>
          <p:nvPr/>
        </p:nvPicPr>
        <p:blipFill>
          <a:blip r:embed="rId3" cstate="print"/>
          <a:srcRect/>
          <a:stretch>
            <a:fillRect/>
          </a:stretch>
        </p:blipFill>
        <p:spPr bwMode="auto">
          <a:xfrm>
            <a:off x="228600" y="1296988"/>
            <a:ext cx="8915400" cy="4640262"/>
          </a:xfrm>
          <a:prstGeom prst="rect">
            <a:avLst/>
          </a:prstGeom>
          <a:noFill/>
          <a:ln w="9525">
            <a:noFill/>
            <a:miter lim="800000"/>
            <a:headEnd/>
            <a:tailEnd/>
          </a:ln>
          <a:effectLst/>
        </p:spPr>
      </p:pic>
      <p:graphicFrame>
        <p:nvGraphicFramePr>
          <p:cNvPr id="90114" name="Object 2"/>
          <p:cNvGraphicFramePr>
            <a:graphicFrameLocks noChangeAspect="1"/>
          </p:cNvGraphicFramePr>
          <p:nvPr/>
        </p:nvGraphicFramePr>
        <p:xfrm>
          <a:off x="1308100" y="1284288"/>
          <a:ext cx="1746250" cy="430212"/>
        </p:xfrm>
        <a:graphic>
          <a:graphicData uri="http://schemas.openxmlformats.org/presentationml/2006/ole">
            <p:oleObj spid="_x0000_s90114" name="Ecuación" r:id="rId4" imgW="927000" imgH="228600" progId="Equation.3">
              <p:embed/>
            </p:oleObj>
          </a:graphicData>
        </a:graphic>
      </p:graphicFrame>
      <p:graphicFrame>
        <p:nvGraphicFramePr>
          <p:cNvPr id="90115" name="Object 3"/>
          <p:cNvGraphicFramePr>
            <a:graphicFrameLocks noChangeAspect="1"/>
          </p:cNvGraphicFramePr>
          <p:nvPr/>
        </p:nvGraphicFramePr>
        <p:xfrm>
          <a:off x="3486150" y="1352550"/>
          <a:ext cx="1439863" cy="342900"/>
        </p:xfrm>
        <a:graphic>
          <a:graphicData uri="http://schemas.openxmlformats.org/presentationml/2006/ole">
            <p:oleObj spid="_x0000_s90115" name="Ecuación" r:id="rId5" imgW="799920" imgH="190440" progId="Equation.3">
              <p:embed/>
            </p:oleObj>
          </a:graphicData>
        </a:graphic>
      </p:graphicFrame>
      <p:graphicFrame>
        <p:nvGraphicFramePr>
          <p:cNvPr id="90116" name="Object 4"/>
          <p:cNvGraphicFramePr>
            <a:graphicFrameLocks noChangeAspect="1"/>
          </p:cNvGraphicFramePr>
          <p:nvPr/>
        </p:nvGraphicFramePr>
        <p:xfrm>
          <a:off x="5297488" y="1169988"/>
          <a:ext cx="2730500" cy="523875"/>
        </p:xfrm>
        <a:graphic>
          <a:graphicData uri="http://schemas.openxmlformats.org/presentationml/2006/ole">
            <p:oleObj spid="_x0000_s90116" name="Ecuación" r:id="rId6" imgW="1574640" imgH="304560" progId="Equation.3">
              <p:embed/>
            </p:oleObj>
          </a:graphicData>
        </a:graphic>
      </p:graphicFrame>
      <p:grpSp>
        <p:nvGrpSpPr>
          <p:cNvPr id="61462" name="Group 22"/>
          <p:cNvGrpSpPr>
            <a:grpSpLocks/>
          </p:cNvGrpSpPr>
          <p:nvPr/>
        </p:nvGrpSpPr>
        <p:grpSpPr bwMode="auto">
          <a:xfrm>
            <a:off x="7315200" y="0"/>
            <a:ext cx="1828800" cy="1828800"/>
            <a:chOff x="4608" y="0"/>
            <a:chExt cx="1152" cy="1152"/>
          </a:xfrm>
        </p:grpSpPr>
        <p:pic>
          <p:nvPicPr>
            <p:cNvPr id="61463" name="Picture 23" descr="AntonioB05"/>
            <p:cNvPicPr>
              <a:picLocks noChangeAspect="1" noChangeArrowheads="1"/>
            </p:cNvPicPr>
            <p:nvPr/>
          </p:nvPicPr>
          <p:blipFill>
            <a:blip r:embed="rId7" cstate="print"/>
            <a:srcRect/>
            <a:stretch>
              <a:fillRect/>
            </a:stretch>
          </p:blipFill>
          <p:spPr bwMode="auto">
            <a:xfrm>
              <a:off x="5338" y="0"/>
              <a:ext cx="422" cy="566"/>
            </a:xfrm>
            <a:prstGeom prst="rect">
              <a:avLst/>
            </a:prstGeom>
            <a:noFill/>
          </p:spPr>
        </p:pic>
        <p:grpSp>
          <p:nvGrpSpPr>
            <p:cNvPr id="61464" name="Group 24"/>
            <p:cNvGrpSpPr>
              <a:grpSpLocks/>
            </p:cNvGrpSpPr>
            <p:nvPr/>
          </p:nvGrpSpPr>
          <p:grpSpPr bwMode="auto">
            <a:xfrm rot="5400000">
              <a:off x="4608" y="0"/>
              <a:ext cx="1152" cy="1152"/>
              <a:chOff x="0" y="0"/>
              <a:chExt cx="1152" cy="1152"/>
            </a:xfrm>
          </p:grpSpPr>
          <p:sp>
            <p:nvSpPr>
              <p:cNvPr id="61465" name="AutoShape 25"/>
              <p:cNvSpPr>
                <a:spLocks noChangeArrowheads="1"/>
              </p:cNvSpPr>
              <p:nvPr/>
            </p:nvSpPr>
            <p:spPr bwMode="auto">
              <a:xfrm flipV="1">
                <a:off x="0" y="0"/>
                <a:ext cx="1080" cy="1080"/>
              </a:xfrm>
              <a:prstGeom prst="rtTriangle">
                <a:avLst/>
              </a:prstGeom>
              <a:solidFill>
                <a:schemeClr val="accent1"/>
              </a:solidFill>
              <a:ln w="9525">
                <a:solidFill>
                  <a:schemeClr val="tx1"/>
                </a:solidFill>
                <a:miter lim="800000"/>
                <a:headEnd/>
                <a:tailEnd/>
              </a:ln>
              <a:effectLst/>
            </p:spPr>
            <p:txBody>
              <a:bodyPr wrap="none" anchor="ctr"/>
              <a:lstStyle/>
              <a:p>
                <a:endParaRPr lang="es-ES"/>
              </a:p>
            </p:txBody>
          </p:sp>
          <p:sp>
            <p:nvSpPr>
              <p:cNvPr id="61466" name="Line 26"/>
              <p:cNvSpPr>
                <a:spLocks noChangeShapeType="1"/>
              </p:cNvSpPr>
              <p:nvPr/>
            </p:nvSpPr>
            <p:spPr bwMode="auto">
              <a:xfrm flipH="1">
                <a:off x="0" y="0"/>
                <a:ext cx="960" cy="960"/>
              </a:xfrm>
              <a:prstGeom prst="line">
                <a:avLst/>
              </a:prstGeom>
              <a:noFill/>
              <a:ln w="38100">
                <a:solidFill>
                  <a:srgbClr val="00CC00"/>
                </a:solidFill>
                <a:round/>
                <a:headEnd/>
                <a:tailEnd/>
              </a:ln>
              <a:effectLst/>
            </p:spPr>
            <p:txBody>
              <a:bodyPr wrap="none" anchor="ctr"/>
              <a:lstStyle/>
              <a:p>
                <a:endParaRPr lang="es-ES"/>
              </a:p>
            </p:txBody>
          </p:sp>
          <p:sp>
            <p:nvSpPr>
              <p:cNvPr id="61467" name="Line 27"/>
              <p:cNvSpPr>
                <a:spLocks noChangeShapeType="1"/>
              </p:cNvSpPr>
              <p:nvPr/>
            </p:nvSpPr>
            <p:spPr bwMode="auto">
              <a:xfrm flipH="1">
                <a:off x="0" y="0"/>
                <a:ext cx="1152" cy="1152"/>
              </a:xfrm>
              <a:prstGeom prst="line">
                <a:avLst/>
              </a:prstGeom>
              <a:noFill/>
              <a:ln w="38100">
                <a:solidFill>
                  <a:srgbClr val="6600FF"/>
                </a:solidFill>
                <a:round/>
                <a:headEnd/>
                <a:tailEnd/>
              </a:ln>
              <a:effectLst/>
            </p:spPr>
            <p:txBody>
              <a:bodyPr wrap="none" anchor="ctr"/>
              <a:lstStyle/>
              <a:p>
                <a:endParaRPr lang="es-ES"/>
              </a:p>
            </p:txBody>
          </p:sp>
          <p:sp>
            <p:nvSpPr>
              <p:cNvPr id="61468" name="Line 28"/>
              <p:cNvSpPr>
                <a:spLocks noChangeShapeType="1"/>
              </p:cNvSpPr>
              <p:nvPr/>
            </p:nvSpPr>
            <p:spPr bwMode="auto">
              <a:xfrm flipH="1">
                <a:off x="0" y="0"/>
                <a:ext cx="768" cy="768"/>
              </a:xfrm>
              <a:prstGeom prst="line">
                <a:avLst/>
              </a:prstGeom>
              <a:noFill/>
              <a:ln w="38100">
                <a:solidFill>
                  <a:srgbClr val="FFFF00"/>
                </a:solidFill>
                <a:round/>
                <a:headEnd/>
                <a:tailEnd/>
              </a:ln>
              <a:effectLst/>
            </p:spPr>
            <p:txBody>
              <a:bodyPr wrap="none" anchor="ctr"/>
              <a:lstStyle/>
              <a:p>
                <a:endParaRPr lang="es-E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61462"/>
                                        </p:tgtEl>
                                        <p:attrNameLst>
                                          <p:attrName>style.visibility</p:attrName>
                                        </p:attrNameLst>
                                      </p:cBhvr>
                                      <p:to>
                                        <p:strVal val="visible"/>
                                      </p:to>
                                    </p:set>
                                    <p:anim calcmode="lin" valueType="num">
                                      <p:cBhvr additive="base">
                                        <p:cTn id="7" dur="500" fill="hold"/>
                                        <p:tgtEl>
                                          <p:spTgt spid="61462"/>
                                        </p:tgtEl>
                                        <p:attrNameLst>
                                          <p:attrName>ppt_x</p:attrName>
                                        </p:attrNameLst>
                                      </p:cBhvr>
                                      <p:tavLst>
                                        <p:tav tm="0">
                                          <p:val>
                                            <p:strVal val="0-#ppt_w/2"/>
                                          </p:val>
                                        </p:tav>
                                        <p:tav tm="100000">
                                          <p:val>
                                            <p:strVal val="#ppt_x"/>
                                          </p:val>
                                        </p:tav>
                                      </p:tavLst>
                                    </p:anim>
                                    <p:anim calcmode="lin" valueType="num">
                                      <p:cBhvr additive="base">
                                        <p:cTn id="8" dur="500" fill="hold"/>
                                        <p:tgtEl>
                                          <p:spTgt spid="614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4 Marcador de número de diapositiva"/>
          <p:cNvSpPr>
            <a:spLocks noGrp="1"/>
          </p:cNvSpPr>
          <p:nvPr>
            <p:ph type="sldNum" sz="quarter" idx="12"/>
          </p:nvPr>
        </p:nvSpPr>
        <p:spPr/>
        <p:txBody>
          <a:bodyPr/>
          <a:lstStyle/>
          <a:p>
            <a:fld id="{6D6826D1-FDEB-4EFA-9FC6-655922094DEA}" type="slidenum">
              <a:rPr lang="en-US"/>
              <a:pPr/>
              <a:t>48</a:t>
            </a:fld>
            <a:endParaRPr lang="en-US"/>
          </a:p>
        </p:txBody>
      </p:sp>
      <p:sp>
        <p:nvSpPr>
          <p:cNvPr id="62466" name="Rectangle 2"/>
          <p:cNvSpPr>
            <a:spLocks noGrp="1" noChangeArrowheads="1"/>
          </p:cNvSpPr>
          <p:nvPr>
            <p:ph type="title"/>
          </p:nvPr>
        </p:nvSpPr>
        <p:spPr>
          <a:xfrm>
            <a:off x="781050" y="0"/>
            <a:ext cx="5676900" cy="762000"/>
          </a:xfrm>
        </p:spPr>
        <p:txBody>
          <a:bodyPr/>
          <a:lstStyle/>
          <a:p>
            <a:r>
              <a:rPr lang="es-ES_tradnl" sz="3600"/>
              <a:t>Difracción por una rendija (5)</a:t>
            </a:r>
          </a:p>
        </p:txBody>
      </p:sp>
      <p:graphicFrame>
        <p:nvGraphicFramePr>
          <p:cNvPr id="89090" name="Object 2"/>
          <p:cNvGraphicFramePr>
            <a:graphicFrameLocks noChangeAspect="1"/>
          </p:cNvGraphicFramePr>
          <p:nvPr/>
        </p:nvGraphicFramePr>
        <p:xfrm>
          <a:off x="920750" y="3065463"/>
          <a:ext cx="1133475" cy="719137"/>
        </p:xfrm>
        <a:graphic>
          <a:graphicData uri="http://schemas.openxmlformats.org/presentationml/2006/ole">
            <p:oleObj spid="_x0000_s89090" name="Ecuación" r:id="rId3" imgW="520560" imgH="330120" progId="Equation.3">
              <p:embed/>
            </p:oleObj>
          </a:graphicData>
        </a:graphic>
      </p:graphicFrame>
      <p:sp>
        <p:nvSpPr>
          <p:cNvPr id="62468" name="AutoShape 4"/>
          <p:cNvSpPr>
            <a:spLocks noChangeArrowheads="1"/>
          </p:cNvSpPr>
          <p:nvPr/>
        </p:nvSpPr>
        <p:spPr bwMode="auto">
          <a:xfrm>
            <a:off x="2286000" y="3221038"/>
            <a:ext cx="585788" cy="427037"/>
          </a:xfrm>
          <a:prstGeom prst="notchedRightArrow">
            <a:avLst>
              <a:gd name="adj1" fmla="val 50000"/>
              <a:gd name="adj2" fmla="val 34294"/>
            </a:avLst>
          </a:prstGeom>
          <a:solidFill>
            <a:srgbClr val="3399FF"/>
          </a:solidFill>
          <a:ln w="9525">
            <a:solidFill>
              <a:schemeClr val="tx1"/>
            </a:solidFill>
            <a:miter lim="800000"/>
            <a:headEnd/>
            <a:tailEnd/>
          </a:ln>
          <a:effectLst/>
        </p:spPr>
        <p:txBody>
          <a:bodyPr wrap="none" anchor="ctr"/>
          <a:lstStyle/>
          <a:p>
            <a:endParaRPr lang="es-ES"/>
          </a:p>
        </p:txBody>
      </p:sp>
      <p:graphicFrame>
        <p:nvGraphicFramePr>
          <p:cNvPr id="89091" name="Object 3"/>
          <p:cNvGraphicFramePr>
            <a:graphicFrameLocks noChangeAspect="1"/>
          </p:cNvGraphicFramePr>
          <p:nvPr/>
        </p:nvGraphicFramePr>
        <p:xfrm>
          <a:off x="3098800" y="3054350"/>
          <a:ext cx="5322888" cy="692150"/>
        </p:xfrm>
        <a:graphic>
          <a:graphicData uri="http://schemas.openxmlformats.org/presentationml/2006/ole">
            <p:oleObj spid="_x0000_s89091" name="Ecuación" r:id="rId4" imgW="2831760" imgH="368280" progId="Equation.3">
              <p:embed/>
            </p:oleObj>
          </a:graphicData>
        </a:graphic>
      </p:graphicFrame>
      <p:graphicFrame>
        <p:nvGraphicFramePr>
          <p:cNvPr id="89092" name="Object 4"/>
          <p:cNvGraphicFramePr>
            <a:graphicFrameLocks noChangeAspect="1"/>
          </p:cNvGraphicFramePr>
          <p:nvPr/>
        </p:nvGraphicFramePr>
        <p:xfrm>
          <a:off x="831850" y="1493838"/>
          <a:ext cx="1746250" cy="430212"/>
        </p:xfrm>
        <a:graphic>
          <a:graphicData uri="http://schemas.openxmlformats.org/presentationml/2006/ole">
            <p:oleObj spid="_x0000_s89092" name="Ecuación" r:id="rId5" imgW="927000" imgH="228600" progId="Equation.3">
              <p:embed/>
            </p:oleObj>
          </a:graphicData>
        </a:graphic>
      </p:graphicFrame>
      <p:graphicFrame>
        <p:nvGraphicFramePr>
          <p:cNvPr id="89093" name="Object 5"/>
          <p:cNvGraphicFramePr>
            <a:graphicFrameLocks noChangeAspect="1"/>
          </p:cNvGraphicFramePr>
          <p:nvPr/>
        </p:nvGraphicFramePr>
        <p:xfrm>
          <a:off x="3371850" y="1409700"/>
          <a:ext cx="1439863" cy="342900"/>
        </p:xfrm>
        <a:graphic>
          <a:graphicData uri="http://schemas.openxmlformats.org/presentationml/2006/ole">
            <p:oleObj spid="_x0000_s89093" name="Ecuación" r:id="rId6" imgW="799920" imgH="190440" progId="Equation.3">
              <p:embed/>
            </p:oleObj>
          </a:graphicData>
        </a:graphic>
      </p:graphicFrame>
      <p:graphicFrame>
        <p:nvGraphicFramePr>
          <p:cNvPr id="89094" name="Object 6"/>
          <p:cNvGraphicFramePr>
            <a:graphicFrameLocks noChangeAspect="1"/>
          </p:cNvGraphicFramePr>
          <p:nvPr/>
        </p:nvGraphicFramePr>
        <p:xfrm>
          <a:off x="3411538" y="1665288"/>
          <a:ext cx="2730500" cy="523875"/>
        </p:xfrm>
        <a:graphic>
          <a:graphicData uri="http://schemas.openxmlformats.org/presentationml/2006/ole">
            <p:oleObj spid="_x0000_s89094" name="Ecuación" r:id="rId7" imgW="1574640" imgH="304560" progId="Equation.3">
              <p:embed/>
            </p:oleObj>
          </a:graphicData>
        </a:graphic>
      </p:graphicFrame>
      <p:graphicFrame>
        <p:nvGraphicFramePr>
          <p:cNvPr id="89095" name="Object 7"/>
          <p:cNvGraphicFramePr>
            <a:graphicFrameLocks noChangeAspect="1"/>
          </p:cNvGraphicFramePr>
          <p:nvPr/>
        </p:nvGraphicFramePr>
        <p:xfrm>
          <a:off x="2057400" y="2228850"/>
          <a:ext cx="2363788" cy="627063"/>
        </p:xfrm>
        <a:graphic>
          <a:graphicData uri="http://schemas.openxmlformats.org/presentationml/2006/ole">
            <p:oleObj spid="_x0000_s89095" name="Ecuación" r:id="rId8" imgW="1143000" imgH="304560" progId="Equation.3">
              <p:embed/>
            </p:oleObj>
          </a:graphicData>
        </a:graphic>
      </p:graphicFrame>
      <p:graphicFrame>
        <p:nvGraphicFramePr>
          <p:cNvPr id="89096" name="Object 8"/>
          <p:cNvGraphicFramePr>
            <a:graphicFrameLocks noChangeAspect="1"/>
          </p:cNvGraphicFramePr>
          <p:nvPr/>
        </p:nvGraphicFramePr>
        <p:xfrm>
          <a:off x="5207000" y="2209800"/>
          <a:ext cx="2339975" cy="627063"/>
        </p:xfrm>
        <a:graphic>
          <a:graphicData uri="http://schemas.openxmlformats.org/presentationml/2006/ole">
            <p:oleObj spid="_x0000_s89096" name="Ecuación" r:id="rId9" imgW="1130040" imgH="304560" progId="Equation.3">
              <p:embed/>
            </p:oleObj>
          </a:graphicData>
        </a:graphic>
      </p:graphicFrame>
      <p:graphicFrame>
        <p:nvGraphicFramePr>
          <p:cNvPr id="89097" name="Object 9"/>
          <p:cNvGraphicFramePr>
            <a:graphicFrameLocks noChangeAspect="1"/>
          </p:cNvGraphicFramePr>
          <p:nvPr/>
        </p:nvGraphicFramePr>
        <p:xfrm>
          <a:off x="2228850" y="4311650"/>
          <a:ext cx="4610100" cy="635000"/>
        </p:xfrm>
        <a:graphic>
          <a:graphicData uri="http://schemas.openxmlformats.org/presentationml/2006/ole">
            <p:oleObj spid="_x0000_s89097" name="Ecuación" r:id="rId10" imgW="2400120" imgH="330120" progId="Equation.3">
              <p:embed/>
            </p:oleObj>
          </a:graphicData>
        </a:graphic>
      </p:graphicFrame>
      <p:graphicFrame>
        <p:nvGraphicFramePr>
          <p:cNvPr id="89098" name="Object 10"/>
          <p:cNvGraphicFramePr>
            <a:graphicFrameLocks noChangeAspect="1"/>
          </p:cNvGraphicFramePr>
          <p:nvPr/>
        </p:nvGraphicFramePr>
        <p:xfrm>
          <a:off x="328613" y="4943475"/>
          <a:ext cx="8515350" cy="631825"/>
        </p:xfrm>
        <a:graphic>
          <a:graphicData uri="http://schemas.openxmlformats.org/presentationml/2006/ole">
            <p:oleObj spid="_x0000_s89098" name="Ecuación" r:id="rId11" imgW="4965480" imgH="368280" progId="Equation.3">
              <p:embed/>
            </p:oleObj>
          </a:graphicData>
        </a:graphic>
      </p:graphicFrame>
      <p:graphicFrame>
        <p:nvGraphicFramePr>
          <p:cNvPr id="89099" name="Object 11"/>
          <p:cNvGraphicFramePr>
            <a:graphicFrameLocks noChangeAspect="1"/>
          </p:cNvGraphicFramePr>
          <p:nvPr/>
        </p:nvGraphicFramePr>
        <p:xfrm>
          <a:off x="3060700" y="5719763"/>
          <a:ext cx="3171825" cy="641350"/>
        </p:xfrm>
        <a:graphic>
          <a:graphicData uri="http://schemas.openxmlformats.org/presentationml/2006/ole">
            <p:oleObj spid="_x0000_s89099" name="Ecuación" r:id="rId12" imgW="1498320" imgH="304560" progId="Equation.3">
              <p:embed/>
            </p:oleObj>
          </a:graphicData>
        </a:graphic>
      </p:graphicFrame>
      <p:sp>
        <p:nvSpPr>
          <p:cNvPr id="62478" name="Rectangle 14"/>
          <p:cNvSpPr>
            <a:spLocks noChangeArrowheads="1"/>
          </p:cNvSpPr>
          <p:nvPr/>
        </p:nvSpPr>
        <p:spPr bwMode="auto">
          <a:xfrm>
            <a:off x="2857500" y="5810250"/>
            <a:ext cx="3619500" cy="609600"/>
          </a:xfrm>
          <a:prstGeom prst="rect">
            <a:avLst/>
          </a:prstGeom>
          <a:noFill/>
          <a:ln w="9525">
            <a:solidFill>
              <a:schemeClr val="hlink"/>
            </a:solidFill>
            <a:miter lim="800000"/>
            <a:headEnd/>
            <a:tailEnd/>
          </a:ln>
          <a:effectLst/>
        </p:spPr>
        <p:txBody>
          <a:bodyPr wrap="none" anchor="ctr"/>
          <a:lstStyle/>
          <a:p>
            <a:endParaRPr lang="es-ES"/>
          </a:p>
        </p:txBody>
      </p:sp>
      <p:graphicFrame>
        <p:nvGraphicFramePr>
          <p:cNvPr id="89100" name="Object 12"/>
          <p:cNvGraphicFramePr>
            <a:graphicFrameLocks noChangeAspect="1"/>
          </p:cNvGraphicFramePr>
          <p:nvPr/>
        </p:nvGraphicFramePr>
        <p:xfrm>
          <a:off x="6553200" y="1589088"/>
          <a:ext cx="1104900" cy="257175"/>
        </p:xfrm>
        <a:graphic>
          <a:graphicData uri="http://schemas.openxmlformats.org/presentationml/2006/ole">
            <p:oleObj spid="_x0000_s89100" name="Ecuación" r:id="rId13" imgW="647640" imgH="152280" progId="Equation.3">
              <p:embed/>
            </p:oleObj>
          </a:graphicData>
        </a:graphic>
      </p:graphicFrame>
      <p:sp>
        <p:nvSpPr>
          <p:cNvPr id="62484" name="Rectangle 20"/>
          <p:cNvSpPr>
            <a:spLocks noChangeArrowheads="1"/>
          </p:cNvSpPr>
          <p:nvPr/>
        </p:nvSpPr>
        <p:spPr bwMode="auto">
          <a:xfrm>
            <a:off x="2952750" y="1162050"/>
            <a:ext cx="4914900" cy="1123950"/>
          </a:xfrm>
          <a:prstGeom prst="rect">
            <a:avLst/>
          </a:prstGeom>
          <a:noFill/>
          <a:ln w="9525">
            <a:solidFill>
              <a:schemeClr val="tx1"/>
            </a:solidFill>
            <a:miter lim="800000"/>
            <a:headEnd/>
            <a:tailEnd/>
          </a:ln>
          <a:effectLst/>
        </p:spPr>
        <p:txBody>
          <a:bodyPr wrap="none" anchor="ctr"/>
          <a:lstStyle/>
          <a:p>
            <a:endParaRPr lang="es-ES"/>
          </a:p>
        </p:txBody>
      </p:sp>
      <p:grpSp>
        <p:nvGrpSpPr>
          <p:cNvPr id="62490" name="Group 26"/>
          <p:cNvGrpSpPr>
            <a:grpSpLocks/>
          </p:cNvGrpSpPr>
          <p:nvPr/>
        </p:nvGrpSpPr>
        <p:grpSpPr bwMode="auto">
          <a:xfrm>
            <a:off x="7315200" y="0"/>
            <a:ext cx="1828800" cy="1828800"/>
            <a:chOff x="4608" y="0"/>
            <a:chExt cx="1152" cy="1152"/>
          </a:xfrm>
        </p:grpSpPr>
        <p:pic>
          <p:nvPicPr>
            <p:cNvPr id="62491" name="Picture 27" descr="AntonioB05"/>
            <p:cNvPicPr>
              <a:picLocks noChangeAspect="1" noChangeArrowheads="1"/>
            </p:cNvPicPr>
            <p:nvPr/>
          </p:nvPicPr>
          <p:blipFill>
            <a:blip r:embed="rId14" cstate="print"/>
            <a:srcRect/>
            <a:stretch>
              <a:fillRect/>
            </a:stretch>
          </p:blipFill>
          <p:spPr bwMode="auto">
            <a:xfrm>
              <a:off x="5338" y="0"/>
              <a:ext cx="422" cy="566"/>
            </a:xfrm>
            <a:prstGeom prst="rect">
              <a:avLst/>
            </a:prstGeom>
            <a:noFill/>
          </p:spPr>
        </p:pic>
        <p:grpSp>
          <p:nvGrpSpPr>
            <p:cNvPr id="62492" name="Group 28"/>
            <p:cNvGrpSpPr>
              <a:grpSpLocks/>
            </p:cNvGrpSpPr>
            <p:nvPr/>
          </p:nvGrpSpPr>
          <p:grpSpPr bwMode="auto">
            <a:xfrm rot="5400000">
              <a:off x="4608" y="0"/>
              <a:ext cx="1152" cy="1152"/>
              <a:chOff x="0" y="0"/>
              <a:chExt cx="1152" cy="1152"/>
            </a:xfrm>
          </p:grpSpPr>
          <p:sp>
            <p:nvSpPr>
              <p:cNvPr id="62493" name="AutoShape 29"/>
              <p:cNvSpPr>
                <a:spLocks noChangeArrowheads="1"/>
              </p:cNvSpPr>
              <p:nvPr/>
            </p:nvSpPr>
            <p:spPr bwMode="auto">
              <a:xfrm flipV="1">
                <a:off x="0" y="0"/>
                <a:ext cx="1080" cy="1080"/>
              </a:xfrm>
              <a:prstGeom prst="rtTriangle">
                <a:avLst/>
              </a:prstGeom>
              <a:solidFill>
                <a:schemeClr val="accent1"/>
              </a:solidFill>
              <a:ln w="9525">
                <a:solidFill>
                  <a:schemeClr val="tx1"/>
                </a:solidFill>
                <a:miter lim="800000"/>
                <a:headEnd/>
                <a:tailEnd/>
              </a:ln>
              <a:effectLst/>
            </p:spPr>
            <p:txBody>
              <a:bodyPr wrap="none" anchor="ctr"/>
              <a:lstStyle/>
              <a:p>
                <a:endParaRPr lang="es-ES"/>
              </a:p>
            </p:txBody>
          </p:sp>
          <p:sp>
            <p:nvSpPr>
              <p:cNvPr id="62494" name="Line 30"/>
              <p:cNvSpPr>
                <a:spLocks noChangeShapeType="1"/>
              </p:cNvSpPr>
              <p:nvPr/>
            </p:nvSpPr>
            <p:spPr bwMode="auto">
              <a:xfrm flipH="1">
                <a:off x="0" y="0"/>
                <a:ext cx="960" cy="960"/>
              </a:xfrm>
              <a:prstGeom prst="line">
                <a:avLst/>
              </a:prstGeom>
              <a:noFill/>
              <a:ln w="38100">
                <a:solidFill>
                  <a:srgbClr val="00CC00"/>
                </a:solidFill>
                <a:round/>
                <a:headEnd/>
                <a:tailEnd/>
              </a:ln>
              <a:effectLst/>
            </p:spPr>
            <p:txBody>
              <a:bodyPr wrap="none" anchor="ctr"/>
              <a:lstStyle/>
              <a:p>
                <a:endParaRPr lang="es-ES"/>
              </a:p>
            </p:txBody>
          </p:sp>
          <p:sp>
            <p:nvSpPr>
              <p:cNvPr id="62495" name="Line 31"/>
              <p:cNvSpPr>
                <a:spLocks noChangeShapeType="1"/>
              </p:cNvSpPr>
              <p:nvPr/>
            </p:nvSpPr>
            <p:spPr bwMode="auto">
              <a:xfrm flipH="1">
                <a:off x="0" y="0"/>
                <a:ext cx="1152" cy="1152"/>
              </a:xfrm>
              <a:prstGeom prst="line">
                <a:avLst/>
              </a:prstGeom>
              <a:noFill/>
              <a:ln w="38100">
                <a:solidFill>
                  <a:srgbClr val="6600FF"/>
                </a:solidFill>
                <a:round/>
                <a:headEnd/>
                <a:tailEnd/>
              </a:ln>
              <a:effectLst/>
            </p:spPr>
            <p:txBody>
              <a:bodyPr wrap="none" anchor="ctr"/>
              <a:lstStyle/>
              <a:p>
                <a:endParaRPr lang="es-ES"/>
              </a:p>
            </p:txBody>
          </p:sp>
          <p:sp>
            <p:nvSpPr>
              <p:cNvPr id="62496" name="Line 32"/>
              <p:cNvSpPr>
                <a:spLocks noChangeShapeType="1"/>
              </p:cNvSpPr>
              <p:nvPr/>
            </p:nvSpPr>
            <p:spPr bwMode="auto">
              <a:xfrm flipH="1">
                <a:off x="0" y="0"/>
                <a:ext cx="768" cy="768"/>
              </a:xfrm>
              <a:prstGeom prst="line">
                <a:avLst/>
              </a:prstGeom>
              <a:noFill/>
              <a:ln w="38100">
                <a:solidFill>
                  <a:srgbClr val="FFFF00"/>
                </a:solidFill>
                <a:round/>
                <a:headEnd/>
                <a:tailEnd/>
              </a:ln>
              <a:effectLst/>
            </p:spPr>
            <p:txBody>
              <a:bodyPr wrap="none" anchor="ctr"/>
              <a:lstStyle/>
              <a:p>
                <a:endParaRPr lang="es-E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62490"/>
                                        </p:tgtEl>
                                        <p:attrNameLst>
                                          <p:attrName>style.visibility</p:attrName>
                                        </p:attrNameLst>
                                      </p:cBhvr>
                                      <p:to>
                                        <p:strVal val="visible"/>
                                      </p:to>
                                    </p:set>
                                    <p:anim calcmode="lin" valueType="num">
                                      <p:cBhvr additive="base">
                                        <p:cTn id="7" dur="500" fill="hold"/>
                                        <p:tgtEl>
                                          <p:spTgt spid="62490"/>
                                        </p:tgtEl>
                                        <p:attrNameLst>
                                          <p:attrName>ppt_x</p:attrName>
                                        </p:attrNameLst>
                                      </p:cBhvr>
                                      <p:tavLst>
                                        <p:tav tm="0">
                                          <p:val>
                                            <p:strVal val="0-#ppt_w/2"/>
                                          </p:val>
                                        </p:tav>
                                        <p:tav tm="100000">
                                          <p:val>
                                            <p:strVal val="#ppt_x"/>
                                          </p:val>
                                        </p:tav>
                                      </p:tavLst>
                                    </p:anim>
                                    <p:anim calcmode="lin" valueType="num">
                                      <p:cBhvr additive="base">
                                        <p:cTn id="8" dur="500" fill="hold"/>
                                        <p:tgtEl>
                                          <p:spTgt spid="6249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4 Marcador de número de diapositiva"/>
          <p:cNvSpPr>
            <a:spLocks noGrp="1"/>
          </p:cNvSpPr>
          <p:nvPr>
            <p:ph type="sldNum" sz="quarter" idx="12"/>
          </p:nvPr>
        </p:nvSpPr>
        <p:spPr/>
        <p:txBody>
          <a:bodyPr/>
          <a:lstStyle/>
          <a:p>
            <a:fld id="{AC4DC608-88F3-40B6-BAC1-C4E55515543A}" type="slidenum">
              <a:rPr lang="en-US"/>
              <a:pPr/>
              <a:t>49</a:t>
            </a:fld>
            <a:endParaRPr lang="en-US"/>
          </a:p>
        </p:txBody>
      </p:sp>
      <p:sp>
        <p:nvSpPr>
          <p:cNvPr id="34818" name="Rectangle 2"/>
          <p:cNvSpPr>
            <a:spLocks noGrp="1" noChangeArrowheads="1"/>
          </p:cNvSpPr>
          <p:nvPr>
            <p:ph type="title"/>
          </p:nvPr>
        </p:nvSpPr>
        <p:spPr>
          <a:xfrm>
            <a:off x="665163" y="71438"/>
            <a:ext cx="4318000" cy="514350"/>
          </a:xfrm>
        </p:spPr>
        <p:txBody>
          <a:bodyPr/>
          <a:lstStyle/>
          <a:p>
            <a:r>
              <a:rPr lang="es-ES_tradnl"/>
              <a:t>BIBLIOGRAFÍA</a:t>
            </a:r>
          </a:p>
        </p:txBody>
      </p:sp>
      <p:graphicFrame>
        <p:nvGraphicFramePr>
          <p:cNvPr id="34819" name="Object 3"/>
          <p:cNvGraphicFramePr>
            <a:graphicFrameLocks noChangeAspect="1"/>
          </p:cNvGraphicFramePr>
          <p:nvPr/>
        </p:nvGraphicFramePr>
        <p:xfrm>
          <a:off x="952500" y="3105150"/>
          <a:ext cx="7372350" cy="476250"/>
        </p:xfrm>
        <a:graphic>
          <a:graphicData uri="http://schemas.openxmlformats.org/presentationml/2006/ole">
            <p:oleObj spid="_x0000_s34819" name="Documento" r:id="rId3" imgW="7374240" imgH="474840" progId="Word.Document.8">
              <p:embed/>
            </p:oleObj>
          </a:graphicData>
        </a:graphic>
      </p:graphicFrame>
      <p:graphicFrame>
        <p:nvGraphicFramePr>
          <p:cNvPr id="34820" name="Object 4"/>
          <p:cNvGraphicFramePr>
            <a:graphicFrameLocks noChangeAspect="1"/>
          </p:cNvGraphicFramePr>
          <p:nvPr/>
        </p:nvGraphicFramePr>
        <p:xfrm>
          <a:off x="952500" y="5276850"/>
          <a:ext cx="7372350" cy="457200"/>
        </p:xfrm>
        <a:graphic>
          <a:graphicData uri="http://schemas.openxmlformats.org/presentationml/2006/ole">
            <p:oleObj spid="_x0000_s34820" name="Documento" r:id="rId4" imgW="7374240" imgH="457200" progId="Word.Document.8">
              <p:embed/>
            </p:oleObj>
          </a:graphicData>
        </a:graphic>
      </p:graphicFrame>
      <p:graphicFrame>
        <p:nvGraphicFramePr>
          <p:cNvPr id="34821" name="Object 5"/>
          <p:cNvGraphicFramePr>
            <a:graphicFrameLocks noChangeAspect="1"/>
          </p:cNvGraphicFramePr>
          <p:nvPr/>
        </p:nvGraphicFramePr>
        <p:xfrm>
          <a:off x="952500" y="4495800"/>
          <a:ext cx="7372350" cy="457200"/>
        </p:xfrm>
        <a:graphic>
          <a:graphicData uri="http://schemas.openxmlformats.org/presentationml/2006/ole">
            <p:oleObj spid="_x0000_s34821" name="Documento" r:id="rId5" imgW="7374240" imgH="467280" progId="Word.Document.8">
              <p:embed/>
            </p:oleObj>
          </a:graphicData>
        </a:graphic>
      </p:graphicFrame>
      <p:graphicFrame>
        <p:nvGraphicFramePr>
          <p:cNvPr id="34822" name="Object 6"/>
          <p:cNvGraphicFramePr>
            <a:graphicFrameLocks noChangeAspect="1"/>
          </p:cNvGraphicFramePr>
          <p:nvPr/>
        </p:nvGraphicFramePr>
        <p:xfrm>
          <a:off x="933450" y="5772150"/>
          <a:ext cx="7372350" cy="457200"/>
        </p:xfrm>
        <a:graphic>
          <a:graphicData uri="http://schemas.openxmlformats.org/presentationml/2006/ole">
            <p:oleObj spid="_x0000_s34822" name="Documento" r:id="rId6" imgW="7374240" imgH="457200" progId="Word.Document.8">
              <p:embed/>
            </p:oleObj>
          </a:graphicData>
        </a:graphic>
      </p:graphicFrame>
      <p:graphicFrame>
        <p:nvGraphicFramePr>
          <p:cNvPr id="34823" name="Object 7"/>
          <p:cNvGraphicFramePr>
            <a:graphicFrameLocks noChangeAspect="1"/>
          </p:cNvGraphicFramePr>
          <p:nvPr/>
        </p:nvGraphicFramePr>
        <p:xfrm>
          <a:off x="952500" y="3810000"/>
          <a:ext cx="7372350" cy="457200"/>
        </p:xfrm>
        <a:graphic>
          <a:graphicData uri="http://schemas.openxmlformats.org/presentationml/2006/ole">
            <p:oleObj spid="_x0000_s34823" name="Documento" r:id="rId7" imgW="7374240" imgH="467280" progId="Word.Document.8">
              <p:embed/>
            </p:oleObj>
          </a:graphicData>
        </a:graphic>
      </p:graphicFrame>
      <p:graphicFrame>
        <p:nvGraphicFramePr>
          <p:cNvPr id="34824" name="Object 8"/>
          <p:cNvGraphicFramePr>
            <a:graphicFrameLocks noChangeAspect="1"/>
          </p:cNvGraphicFramePr>
          <p:nvPr/>
        </p:nvGraphicFramePr>
        <p:xfrm>
          <a:off x="952500" y="2647950"/>
          <a:ext cx="7372350" cy="457200"/>
        </p:xfrm>
        <a:graphic>
          <a:graphicData uri="http://schemas.openxmlformats.org/presentationml/2006/ole">
            <p:oleObj spid="_x0000_s34824" name="Documento" r:id="rId8" imgW="7374240" imgH="457200" progId="Word.Document.8">
              <p:embed/>
            </p:oleObj>
          </a:graphicData>
        </a:graphic>
      </p:graphicFrame>
      <p:sp>
        <p:nvSpPr>
          <p:cNvPr id="34829" name="Line 13"/>
          <p:cNvSpPr>
            <a:spLocks noChangeShapeType="1"/>
          </p:cNvSpPr>
          <p:nvPr/>
        </p:nvSpPr>
        <p:spPr bwMode="auto">
          <a:xfrm>
            <a:off x="914400" y="2171700"/>
            <a:ext cx="0" cy="4305300"/>
          </a:xfrm>
          <a:prstGeom prst="line">
            <a:avLst/>
          </a:prstGeom>
          <a:noFill/>
          <a:ln w="9525">
            <a:solidFill>
              <a:schemeClr val="tx1"/>
            </a:solidFill>
            <a:round/>
            <a:headEnd/>
            <a:tailEnd/>
          </a:ln>
          <a:effectLst/>
        </p:spPr>
        <p:txBody>
          <a:bodyPr wrap="none" anchor="ctr"/>
          <a:lstStyle/>
          <a:p>
            <a:endParaRPr lang="es-ES"/>
          </a:p>
        </p:txBody>
      </p:sp>
      <p:grpSp>
        <p:nvGrpSpPr>
          <p:cNvPr id="34834" name="Group 18"/>
          <p:cNvGrpSpPr>
            <a:grpSpLocks/>
          </p:cNvGrpSpPr>
          <p:nvPr/>
        </p:nvGrpSpPr>
        <p:grpSpPr bwMode="auto">
          <a:xfrm>
            <a:off x="7315200" y="0"/>
            <a:ext cx="1828800" cy="1828800"/>
            <a:chOff x="4608" y="0"/>
            <a:chExt cx="1152" cy="1152"/>
          </a:xfrm>
        </p:grpSpPr>
        <p:pic>
          <p:nvPicPr>
            <p:cNvPr id="34835" name="Picture 19" descr="AntonioB05"/>
            <p:cNvPicPr>
              <a:picLocks noChangeAspect="1" noChangeArrowheads="1"/>
            </p:cNvPicPr>
            <p:nvPr/>
          </p:nvPicPr>
          <p:blipFill>
            <a:blip r:embed="rId9" cstate="print"/>
            <a:srcRect/>
            <a:stretch>
              <a:fillRect/>
            </a:stretch>
          </p:blipFill>
          <p:spPr bwMode="auto">
            <a:xfrm>
              <a:off x="5338" y="0"/>
              <a:ext cx="422" cy="566"/>
            </a:xfrm>
            <a:prstGeom prst="rect">
              <a:avLst/>
            </a:prstGeom>
            <a:noFill/>
          </p:spPr>
        </p:pic>
        <p:grpSp>
          <p:nvGrpSpPr>
            <p:cNvPr id="34836" name="Group 20"/>
            <p:cNvGrpSpPr>
              <a:grpSpLocks/>
            </p:cNvGrpSpPr>
            <p:nvPr/>
          </p:nvGrpSpPr>
          <p:grpSpPr bwMode="auto">
            <a:xfrm rot="5400000">
              <a:off x="4608" y="0"/>
              <a:ext cx="1152" cy="1152"/>
              <a:chOff x="0" y="0"/>
              <a:chExt cx="1152" cy="1152"/>
            </a:xfrm>
          </p:grpSpPr>
          <p:sp>
            <p:nvSpPr>
              <p:cNvPr id="34837" name="AutoShape 21"/>
              <p:cNvSpPr>
                <a:spLocks noChangeArrowheads="1"/>
              </p:cNvSpPr>
              <p:nvPr/>
            </p:nvSpPr>
            <p:spPr bwMode="auto">
              <a:xfrm flipV="1">
                <a:off x="0" y="0"/>
                <a:ext cx="1080" cy="1080"/>
              </a:xfrm>
              <a:prstGeom prst="rtTriangle">
                <a:avLst/>
              </a:prstGeom>
              <a:solidFill>
                <a:schemeClr val="accent1"/>
              </a:solidFill>
              <a:ln w="9525">
                <a:solidFill>
                  <a:schemeClr val="tx1"/>
                </a:solidFill>
                <a:miter lim="800000"/>
                <a:headEnd/>
                <a:tailEnd/>
              </a:ln>
              <a:effectLst/>
            </p:spPr>
            <p:txBody>
              <a:bodyPr wrap="none" anchor="ctr"/>
              <a:lstStyle/>
              <a:p>
                <a:endParaRPr lang="es-ES"/>
              </a:p>
            </p:txBody>
          </p:sp>
          <p:sp>
            <p:nvSpPr>
              <p:cNvPr id="34838" name="Line 22"/>
              <p:cNvSpPr>
                <a:spLocks noChangeShapeType="1"/>
              </p:cNvSpPr>
              <p:nvPr/>
            </p:nvSpPr>
            <p:spPr bwMode="auto">
              <a:xfrm flipH="1">
                <a:off x="0" y="0"/>
                <a:ext cx="960" cy="960"/>
              </a:xfrm>
              <a:prstGeom prst="line">
                <a:avLst/>
              </a:prstGeom>
              <a:noFill/>
              <a:ln w="38100">
                <a:solidFill>
                  <a:srgbClr val="00CC00"/>
                </a:solidFill>
                <a:round/>
                <a:headEnd/>
                <a:tailEnd/>
              </a:ln>
              <a:effectLst/>
            </p:spPr>
            <p:txBody>
              <a:bodyPr wrap="none" anchor="ctr"/>
              <a:lstStyle/>
              <a:p>
                <a:endParaRPr lang="es-ES"/>
              </a:p>
            </p:txBody>
          </p:sp>
          <p:sp>
            <p:nvSpPr>
              <p:cNvPr id="34839" name="Line 23"/>
              <p:cNvSpPr>
                <a:spLocks noChangeShapeType="1"/>
              </p:cNvSpPr>
              <p:nvPr/>
            </p:nvSpPr>
            <p:spPr bwMode="auto">
              <a:xfrm flipH="1">
                <a:off x="0" y="0"/>
                <a:ext cx="1152" cy="1152"/>
              </a:xfrm>
              <a:prstGeom prst="line">
                <a:avLst/>
              </a:prstGeom>
              <a:noFill/>
              <a:ln w="38100">
                <a:solidFill>
                  <a:srgbClr val="6600FF"/>
                </a:solidFill>
                <a:round/>
                <a:headEnd/>
                <a:tailEnd/>
              </a:ln>
              <a:effectLst/>
            </p:spPr>
            <p:txBody>
              <a:bodyPr wrap="none" anchor="ctr"/>
              <a:lstStyle/>
              <a:p>
                <a:endParaRPr lang="es-ES"/>
              </a:p>
            </p:txBody>
          </p:sp>
          <p:sp>
            <p:nvSpPr>
              <p:cNvPr id="34840" name="Line 24"/>
              <p:cNvSpPr>
                <a:spLocks noChangeShapeType="1"/>
              </p:cNvSpPr>
              <p:nvPr/>
            </p:nvSpPr>
            <p:spPr bwMode="auto">
              <a:xfrm flipH="1">
                <a:off x="0" y="0"/>
                <a:ext cx="768" cy="768"/>
              </a:xfrm>
              <a:prstGeom prst="line">
                <a:avLst/>
              </a:prstGeom>
              <a:noFill/>
              <a:ln w="38100">
                <a:solidFill>
                  <a:srgbClr val="FFFF00"/>
                </a:solidFill>
                <a:round/>
                <a:headEnd/>
                <a:tailEnd/>
              </a:ln>
              <a:effectLst/>
            </p:spPr>
            <p:txBody>
              <a:bodyPr wrap="none" anchor="ctr"/>
              <a:lstStyle/>
              <a:p>
                <a:endParaRPr lang="es-E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34834"/>
                                        </p:tgtEl>
                                        <p:attrNameLst>
                                          <p:attrName>style.visibility</p:attrName>
                                        </p:attrNameLst>
                                      </p:cBhvr>
                                      <p:to>
                                        <p:strVal val="visible"/>
                                      </p:to>
                                    </p:set>
                                    <p:anim calcmode="lin" valueType="num">
                                      <p:cBhvr additive="base">
                                        <p:cTn id="7" dur="500" fill="hold"/>
                                        <p:tgtEl>
                                          <p:spTgt spid="34834"/>
                                        </p:tgtEl>
                                        <p:attrNameLst>
                                          <p:attrName>ppt_x</p:attrName>
                                        </p:attrNameLst>
                                      </p:cBhvr>
                                      <p:tavLst>
                                        <p:tav tm="0">
                                          <p:val>
                                            <p:strVal val="0-#ppt_w/2"/>
                                          </p:val>
                                        </p:tav>
                                        <p:tav tm="100000">
                                          <p:val>
                                            <p:strVal val="#ppt_x"/>
                                          </p:val>
                                        </p:tav>
                                      </p:tavLst>
                                    </p:anim>
                                    <p:anim calcmode="lin" valueType="num">
                                      <p:cBhvr additive="base">
                                        <p:cTn id="8" dur="500" fill="hold"/>
                                        <p:tgtEl>
                                          <p:spTgt spid="348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3 Marcador de número de diapositiva"/>
          <p:cNvSpPr>
            <a:spLocks noGrp="1"/>
          </p:cNvSpPr>
          <p:nvPr>
            <p:ph type="sldNum" sz="quarter" idx="12"/>
          </p:nvPr>
        </p:nvSpPr>
        <p:spPr/>
        <p:txBody>
          <a:bodyPr/>
          <a:lstStyle/>
          <a:p>
            <a:fld id="{CC8DE909-F1A5-4C6B-ACB9-C6ED5F72F64E}" type="slidenum">
              <a:rPr lang="en-US"/>
              <a:pPr/>
              <a:t>5</a:t>
            </a:fld>
            <a:endParaRPr lang="en-US"/>
          </a:p>
        </p:txBody>
      </p:sp>
      <p:grpSp>
        <p:nvGrpSpPr>
          <p:cNvPr id="71689" name="Group 9"/>
          <p:cNvGrpSpPr>
            <a:grpSpLocks/>
          </p:cNvGrpSpPr>
          <p:nvPr/>
        </p:nvGrpSpPr>
        <p:grpSpPr bwMode="auto">
          <a:xfrm>
            <a:off x="7315200" y="0"/>
            <a:ext cx="1828800" cy="1828800"/>
            <a:chOff x="4608" y="0"/>
            <a:chExt cx="1152" cy="1152"/>
          </a:xfrm>
        </p:grpSpPr>
        <p:pic>
          <p:nvPicPr>
            <p:cNvPr id="71690" name="Picture 10" descr="AntonioB05"/>
            <p:cNvPicPr>
              <a:picLocks noChangeAspect="1" noChangeArrowheads="1"/>
            </p:cNvPicPr>
            <p:nvPr/>
          </p:nvPicPr>
          <p:blipFill>
            <a:blip r:embed="rId2" cstate="print"/>
            <a:srcRect/>
            <a:stretch>
              <a:fillRect/>
            </a:stretch>
          </p:blipFill>
          <p:spPr bwMode="auto">
            <a:xfrm>
              <a:off x="5336" y="0"/>
              <a:ext cx="424" cy="567"/>
            </a:xfrm>
            <a:prstGeom prst="rect">
              <a:avLst/>
            </a:prstGeom>
            <a:noFill/>
          </p:spPr>
        </p:pic>
        <p:grpSp>
          <p:nvGrpSpPr>
            <p:cNvPr id="71691" name="Group 11"/>
            <p:cNvGrpSpPr>
              <a:grpSpLocks/>
            </p:cNvGrpSpPr>
            <p:nvPr/>
          </p:nvGrpSpPr>
          <p:grpSpPr bwMode="auto">
            <a:xfrm>
              <a:off x="4608" y="0"/>
              <a:ext cx="1152" cy="1152"/>
              <a:chOff x="4608" y="0"/>
              <a:chExt cx="1152" cy="1152"/>
            </a:xfrm>
          </p:grpSpPr>
          <p:pic>
            <p:nvPicPr>
              <p:cNvPr id="71692" name="Picture 12" descr="AntonioB05"/>
              <p:cNvPicPr>
                <a:picLocks noChangeAspect="1" noChangeArrowheads="1"/>
              </p:cNvPicPr>
              <p:nvPr/>
            </p:nvPicPr>
            <p:blipFill>
              <a:blip r:embed="rId3" cstate="print"/>
              <a:srcRect/>
              <a:stretch>
                <a:fillRect/>
              </a:stretch>
            </p:blipFill>
            <p:spPr bwMode="auto">
              <a:xfrm>
                <a:off x="5338" y="0"/>
                <a:ext cx="422" cy="566"/>
              </a:xfrm>
              <a:prstGeom prst="rect">
                <a:avLst/>
              </a:prstGeom>
              <a:noFill/>
            </p:spPr>
          </p:pic>
          <p:grpSp>
            <p:nvGrpSpPr>
              <p:cNvPr id="71693" name="Group 13"/>
              <p:cNvGrpSpPr>
                <a:grpSpLocks/>
              </p:cNvGrpSpPr>
              <p:nvPr/>
            </p:nvGrpSpPr>
            <p:grpSpPr bwMode="auto">
              <a:xfrm rot="5400000">
                <a:off x="4608" y="0"/>
                <a:ext cx="1152" cy="1152"/>
                <a:chOff x="0" y="0"/>
                <a:chExt cx="1152" cy="1152"/>
              </a:xfrm>
            </p:grpSpPr>
            <p:sp>
              <p:nvSpPr>
                <p:cNvPr id="71694" name="AutoShape 14"/>
                <p:cNvSpPr>
                  <a:spLocks noChangeArrowheads="1"/>
                </p:cNvSpPr>
                <p:nvPr/>
              </p:nvSpPr>
              <p:spPr bwMode="auto">
                <a:xfrm flipV="1">
                  <a:off x="0" y="0"/>
                  <a:ext cx="1080" cy="1080"/>
                </a:xfrm>
                <a:prstGeom prst="rtTriangle">
                  <a:avLst/>
                </a:prstGeom>
                <a:solidFill>
                  <a:schemeClr val="accent1"/>
                </a:solidFill>
                <a:ln w="9525">
                  <a:solidFill>
                    <a:schemeClr val="tx1"/>
                  </a:solidFill>
                  <a:miter lim="800000"/>
                  <a:headEnd/>
                  <a:tailEnd/>
                </a:ln>
                <a:effectLst/>
              </p:spPr>
              <p:txBody>
                <a:bodyPr wrap="none" anchor="ctr"/>
                <a:lstStyle/>
                <a:p>
                  <a:endParaRPr lang="es-ES"/>
                </a:p>
              </p:txBody>
            </p:sp>
            <p:sp>
              <p:nvSpPr>
                <p:cNvPr id="71695" name="Line 15"/>
                <p:cNvSpPr>
                  <a:spLocks noChangeShapeType="1"/>
                </p:cNvSpPr>
                <p:nvPr/>
              </p:nvSpPr>
              <p:spPr bwMode="auto">
                <a:xfrm flipH="1">
                  <a:off x="0" y="0"/>
                  <a:ext cx="960" cy="960"/>
                </a:xfrm>
                <a:prstGeom prst="line">
                  <a:avLst/>
                </a:prstGeom>
                <a:noFill/>
                <a:ln w="38100">
                  <a:solidFill>
                    <a:srgbClr val="00CC00"/>
                  </a:solidFill>
                  <a:round/>
                  <a:headEnd/>
                  <a:tailEnd/>
                </a:ln>
                <a:effectLst/>
              </p:spPr>
              <p:txBody>
                <a:bodyPr wrap="none" anchor="ctr"/>
                <a:lstStyle/>
                <a:p>
                  <a:endParaRPr lang="es-ES"/>
                </a:p>
              </p:txBody>
            </p:sp>
            <p:sp>
              <p:nvSpPr>
                <p:cNvPr id="71696" name="Line 16"/>
                <p:cNvSpPr>
                  <a:spLocks noChangeShapeType="1"/>
                </p:cNvSpPr>
                <p:nvPr/>
              </p:nvSpPr>
              <p:spPr bwMode="auto">
                <a:xfrm flipH="1">
                  <a:off x="0" y="0"/>
                  <a:ext cx="1152" cy="1152"/>
                </a:xfrm>
                <a:prstGeom prst="line">
                  <a:avLst/>
                </a:prstGeom>
                <a:noFill/>
                <a:ln w="38100">
                  <a:solidFill>
                    <a:srgbClr val="6600FF"/>
                  </a:solidFill>
                  <a:round/>
                  <a:headEnd/>
                  <a:tailEnd/>
                </a:ln>
                <a:effectLst/>
              </p:spPr>
              <p:txBody>
                <a:bodyPr wrap="none" anchor="ctr"/>
                <a:lstStyle/>
                <a:p>
                  <a:endParaRPr lang="es-ES"/>
                </a:p>
              </p:txBody>
            </p:sp>
            <p:sp>
              <p:nvSpPr>
                <p:cNvPr id="71697" name="Line 17"/>
                <p:cNvSpPr>
                  <a:spLocks noChangeShapeType="1"/>
                </p:cNvSpPr>
                <p:nvPr/>
              </p:nvSpPr>
              <p:spPr bwMode="auto">
                <a:xfrm flipH="1">
                  <a:off x="0" y="0"/>
                  <a:ext cx="768" cy="768"/>
                </a:xfrm>
                <a:prstGeom prst="line">
                  <a:avLst/>
                </a:prstGeom>
                <a:noFill/>
                <a:ln w="38100">
                  <a:solidFill>
                    <a:srgbClr val="FFFF00"/>
                  </a:solidFill>
                  <a:round/>
                  <a:headEnd/>
                  <a:tailEnd/>
                </a:ln>
                <a:effectLst/>
              </p:spPr>
              <p:txBody>
                <a:bodyPr wrap="none" anchor="ctr"/>
                <a:lstStyle/>
                <a:p>
                  <a:endParaRPr lang="es-ES"/>
                </a:p>
              </p:txBody>
            </p:sp>
          </p:grpSp>
        </p:grpSp>
      </p:grpSp>
      <p:sp>
        <p:nvSpPr>
          <p:cNvPr id="71682" name="Rectangle 2"/>
          <p:cNvSpPr>
            <a:spLocks noChangeArrowheads="1"/>
          </p:cNvSpPr>
          <p:nvPr/>
        </p:nvSpPr>
        <p:spPr bwMode="auto">
          <a:xfrm>
            <a:off x="457200" y="0"/>
            <a:ext cx="8172450" cy="838200"/>
          </a:xfrm>
          <a:prstGeom prst="rect">
            <a:avLst/>
          </a:prstGeom>
          <a:noFill/>
          <a:ln w="9525">
            <a:noFill/>
            <a:miter lim="800000"/>
            <a:headEnd/>
            <a:tailEnd/>
          </a:ln>
          <a:effectLst/>
        </p:spPr>
        <p:txBody>
          <a:bodyPr anchor="ctr"/>
          <a:lstStyle/>
          <a:p>
            <a:pPr algn="ctr"/>
            <a:r>
              <a:rPr lang="es-ES_tradnl" sz="2800">
                <a:solidFill>
                  <a:schemeClr val="tx2"/>
                </a:solidFill>
              </a:rPr>
              <a:t>CUALIDADES DE LOS APARATOS DE MEDIDA</a:t>
            </a:r>
          </a:p>
        </p:txBody>
      </p:sp>
      <p:sp>
        <p:nvSpPr>
          <p:cNvPr id="71683" name="Text Box 3"/>
          <p:cNvSpPr txBox="1">
            <a:spLocks noChangeArrowheads="1"/>
          </p:cNvSpPr>
          <p:nvPr/>
        </p:nvSpPr>
        <p:spPr bwMode="auto">
          <a:xfrm>
            <a:off x="669925" y="1241425"/>
            <a:ext cx="8013700" cy="457200"/>
          </a:xfrm>
          <a:prstGeom prst="rect">
            <a:avLst/>
          </a:prstGeom>
          <a:noFill/>
          <a:ln w="9525">
            <a:noFill/>
            <a:miter lim="800000"/>
            <a:headEnd/>
            <a:tailEnd/>
          </a:ln>
          <a:effectLst/>
        </p:spPr>
        <p:txBody>
          <a:bodyPr wrap="none">
            <a:spAutoFit/>
          </a:bodyPr>
          <a:lstStyle/>
          <a:p>
            <a:r>
              <a:rPr lang="es-ES_tradnl" i="1" u="sng">
                <a:cs typeface="Times New Roman" pitchFamily="18" charset="0"/>
              </a:rPr>
              <a:t>RESOLUCIÓN:</a:t>
            </a:r>
            <a:r>
              <a:rPr lang="es-ES_tradnl" i="1">
                <a:cs typeface="Times New Roman" pitchFamily="18" charset="0"/>
              </a:rPr>
              <a:t> </a:t>
            </a:r>
            <a:r>
              <a:rPr lang="es-ES_tradnl">
                <a:cs typeface="Times New Roman" pitchFamily="18" charset="0"/>
              </a:rPr>
              <a:t>  Es la mínima división de la escala del aparato</a:t>
            </a:r>
            <a:r>
              <a:rPr lang="es-ES"/>
              <a:t> </a:t>
            </a:r>
          </a:p>
        </p:txBody>
      </p:sp>
      <p:sp>
        <p:nvSpPr>
          <p:cNvPr id="71684" name="Text Box 4"/>
          <p:cNvSpPr txBox="1">
            <a:spLocks noChangeArrowheads="1"/>
          </p:cNvSpPr>
          <p:nvPr/>
        </p:nvSpPr>
        <p:spPr bwMode="auto">
          <a:xfrm>
            <a:off x="708025" y="2708275"/>
            <a:ext cx="7818438" cy="1187450"/>
          </a:xfrm>
          <a:prstGeom prst="rect">
            <a:avLst/>
          </a:prstGeom>
          <a:noFill/>
          <a:ln w="9525">
            <a:noFill/>
            <a:miter lim="800000"/>
            <a:headEnd/>
            <a:tailEnd/>
          </a:ln>
          <a:effectLst/>
        </p:spPr>
        <p:txBody>
          <a:bodyPr>
            <a:spAutoFit/>
          </a:bodyPr>
          <a:lstStyle/>
          <a:p>
            <a:r>
              <a:rPr lang="es-ES_tradnl" i="1" u="sng">
                <a:cs typeface="Times New Roman" pitchFamily="18" charset="0"/>
              </a:rPr>
              <a:t>SENSIBILIDAD:</a:t>
            </a:r>
            <a:r>
              <a:rPr lang="es-ES_tradnl">
                <a:cs typeface="Times New Roman" pitchFamily="18" charset="0"/>
              </a:rPr>
              <a:t>  Es el número de divisiones de la escala que recorre el indicador del aparato cuando la magnitud a medir varía en una unidad.</a:t>
            </a:r>
            <a:r>
              <a:rPr lang="es-ES"/>
              <a:t> </a:t>
            </a:r>
          </a:p>
        </p:txBody>
      </p:sp>
      <p:sp>
        <p:nvSpPr>
          <p:cNvPr id="71685" name="Text Box 5"/>
          <p:cNvSpPr txBox="1">
            <a:spLocks noChangeArrowheads="1"/>
          </p:cNvSpPr>
          <p:nvPr/>
        </p:nvSpPr>
        <p:spPr bwMode="auto">
          <a:xfrm>
            <a:off x="1470025" y="1755775"/>
            <a:ext cx="5616575" cy="822325"/>
          </a:xfrm>
          <a:prstGeom prst="rect">
            <a:avLst/>
          </a:prstGeom>
          <a:noFill/>
          <a:ln w="9525">
            <a:noFill/>
            <a:miter lim="800000"/>
            <a:headEnd/>
            <a:tailEnd/>
          </a:ln>
          <a:effectLst/>
        </p:spPr>
        <p:txBody>
          <a:bodyPr wrap="none">
            <a:spAutoFit/>
          </a:bodyPr>
          <a:lstStyle/>
          <a:p>
            <a:r>
              <a:rPr lang="es-ES_tradnl">
                <a:cs typeface="Times New Roman" pitchFamily="18" charset="0"/>
              </a:rPr>
              <a:t>Ejemplos: 1 mm en  una regla milimetrada;  </a:t>
            </a:r>
          </a:p>
          <a:p>
            <a:r>
              <a:rPr lang="es-ES_tradnl">
                <a:cs typeface="Times New Roman" pitchFamily="18" charset="0"/>
              </a:rPr>
              <a:t>	      0.01 A en cierto amperímetro</a:t>
            </a:r>
            <a:r>
              <a:rPr lang="es-ES"/>
              <a:t> </a:t>
            </a:r>
          </a:p>
        </p:txBody>
      </p:sp>
      <p:sp>
        <p:nvSpPr>
          <p:cNvPr id="71686" name="Text Box 6"/>
          <p:cNvSpPr txBox="1">
            <a:spLocks noChangeArrowheads="1"/>
          </p:cNvSpPr>
          <p:nvPr/>
        </p:nvSpPr>
        <p:spPr bwMode="auto">
          <a:xfrm>
            <a:off x="1450975" y="3965575"/>
            <a:ext cx="5743575" cy="822325"/>
          </a:xfrm>
          <a:prstGeom prst="rect">
            <a:avLst/>
          </a:prstGeom>
          <a:noFill/>
          <a:ln w="9525">
            <a:noFill/>
            <a:miter lim="800000"/>
            <a:headEnd/>
            <a:tailEnd/>
          </a:ln>
          <a:effectLst/>
        </p:spPr>
        <p:txBody>
          <a:bodyPr wrap="none">
            <a:spAutoFit/>
          </a:bodyPr>
          <a:lstStyle/>
          <a:p>
            <a:r>
              <a:rPr lang="es-ES_tradnl">
                <a:cs typeface="Times New Roman" pitchFamily="18" charset="0"/>
              </a:rPr>
              <a:t>Ejemplos.: 1 mm </a:t>
            </a:r>
            <a:r>
              <a:rPr lang="es-ES_tradnl" baseline="30000">
                <a:cs typeface="Times New Roman" pitchFamily="18" charset="0"/>
              </a:rPr>
              <a:t>–1</a:t>
            </a:r>
            <a:r>
              <a:rPr lang="es-ES_tradnl">
                <a:cs typeface="Times New Roman" pitchFamily="18" charset="0"/>
              </a:rPr>
              <a:t> en la regla milimetrada.   </a:t>
            </a:r>
          </a:p>
          <a:p>
            <a:r>
              <a:rPr lang="es-ES_tradnl">
                <a:cs typeface="Times New Roman" pitchFamily="18" charset="0"/>
              </a:rPr>
              <a:t>	      100 A</a:t>
            </a:r>
            <a:r>
              <a:rPr lang="es-ES_tradnl" baseline="30000">
                <a:cs typeface="Times New Roman" pitchFamily="18" charset="0"/>
              </a:rPr>
              <a:t>–1 </a:t>
            </a:r>
            <a:r>
              <a:rPr lang="es-ES_tradnl">
                <a:cs typeface="Times New Roman" pitchFamily="18" charset="0"/>
              </a:rPr>
              <a:t>en el amperímetro.</a:t>
            </a:r>
            <a:r>
              <a:rPr lang="es-ES"/>
              <a:t> </a:t>
            </a:r>
          </a:p>
        </p:txBody>
      </p:sp>
      <p:sp>
        <p:nvSpPr>
          <p:cNvPr id="71687" name="Text Box 7"/>
          <p:cNvSpPr txBox="1">
            <a:spLocks noChangeArrowheads="1"/>
          </p:cNvSpPr>
          <p:nvPr/>
        </p:nvSpPr>
        <p:spPr bwMode="auto">
          <a:xfrm>
            <a:off x="746125" y="4899025"/>
            <a:ext cx="3168650" cy="457200"/>
          </a:xfrm>
          <a:prstGeom prst="rect">
            <a:avLst/>
          </a:prstGeom>
          <a:noFill/>
          <a:ln w="9525">
            <a:noFill/>
            <a:miter lim="800000"/>
            <a:headEnd/>
            <a:tailEnd/>
          </a:ln>
          <a:effectLst/>
        </p:spPr>
        <p:txBody>
          <a:bodyPr wrap="none">
            <a:spAutoFit/>
          </a:bodyPr>
          <a:lstStyle/>
          <a:p>
            <a:r>
              <a:rPr lang="es-ES_tradnl">
                <a:cs typeface="Times New Roman" pitchFamily="18" charset="0"/>
              </a:rPr>
              <a:t>Umbral de sensibilidad: </a:t>
            </a:r>
            <a:endParaRPr lang="es-ES"/>
          </a:p>
        </p:txBody>
      </p:sp>
      <p:sp>
        <p:nvSpPr>
          <p:cNvPr id="71688" name="Text Box 8"/>
          <p:cNvSpPr txBox="1">
            <a:spLocks noChangeArrowheads="1"/>
          </p:cNvSpPr>
          <p:nvPr/>
        </p:nvSpPr>
        <p:spPr bwMode="auto">
          <a:xfrm>
            <a:off x="974725" y="5356225"/>
            <a:ext cx="7394575" cy="822325"/>
          </a:xfrm>
          <a:prstGeom prst="rect">
            <a:avLst/>
          </a:prstGeom>
          <a:noFill/>
          <a:ln w="9525">
            <a:noFill/>
            <a:miter lim="800000"/>
            <a:headEnd/>
            <a:tailEnd/>
          </a:ln>
          <a:effectLst/>
        </p:spPr>
        <p:txBody>
          <a:bodyPr>
            <a:spAutoFit/>
          </a:bodyPr>
          <a:lstStyle/>
          <a:p>
            <a:r>
              <a:rPr lang="es-ES_tradnl">
                <a:cs typeface="Times New Roman" pitchFamily="18" charset="0"/>
              </a:rPr>
              <a:t>variación mínima de la magnitud que no es apreciada por el aparato</a:t>
            </a:r>
            <a:r>
              <a:rPr lang="es-ES"/>
              <a:t> </a:t>
            </a:r>
            <a:r>
              <a:rPr lang="es-PR"/>
              <a:t>(evidentemente es menor que la resolución)</a:t>
            </a: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1682"/>
                                        </p:tgtEl>
                                        <p:attrNameLst>
                                          <p:attrName>style.visibility</p:attrName>
                                        </p:attrNameLst>
                                      </p:cBhvr>
                                      <p:to>
                                        <p:strVal val="visible"/>
                                      </p:to>
                                    </p:set>
                                    <p:anim calcmode="lin" valueType="num">
                                      <p:cBhvr additive="base">
                                        <p:cTn id="7" dur="500" fill="hold"/>
                                        <p:tgtEl>
                                          <p:spTgt spid="71682"/>
                                        </p:tgtEl>
                                        <p:attrNameLst>
                                          <p:attrName>ppt_x</p:attrName>
                                        </p:attrNameLst>
                                      </p:cBhvr>
                                      <p:tavLst>
                                        <p:tav tm="0">
                                          <p:val>
                                            <p:strVal val="1+#ppt_w/2"/>
                                          </p:val>
                                        </p:tav>
                                        <p:tav tm="100000">
                                          <p:val>
                                            <p:strVal val="#ppt_x"/>
                                          </p:val>
                                        </p:tav>
                                      </p:tavLst>
                                    </p:anim>
                                    <p:anim calcmode="lin" valueType="num">
                                      <p:cBhvr additive="base">
                                        <p:cTn id="8" dur="500" fill="hold"/>
                                        <p:tgtEl>
                                          <p:spTgt spid="7168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1683"/>
                                        </p:tgtEl>
                                        <p:attrNameLst>
                                          <p:attrName>style.visibility</p:attrName>
                                        </p:attrNameLst>
                                      </p:cBhvr>
                                      <p:to>
                                        <p:strVal val="visible"/>
                                      </p:to>
                                    </p:set>
                                    <p:anim calcmode="lin" valueType="num">
                                      <p:cBhvr additive="base">
                                        <p:cTn id="13" dur="500" fill="hold"/>
                                        <p:tgtEl>
                                          <p:spTgt spid="71683"/>
                                        </p:tgtEl>
                                        <p:attrNameLst>
                                          <p:attrName>ppt_x</p:attrName>
                                        </p:attrNameLst>
                                      </p:cBhvr>
                                      <p:tavLst>
                                        <p:tav tm="0">
                                          <p:val>
                                            <p:strVal val="0-#ppt_w/2"/>
                                          </p:val>
                                        </p:tav>
                                        <p:tav tm="100000">
                                          <p:val>
                                            <p:strVal val="#ppt_x"/>
                                          </p:val>
                                        </p:tav>
                                      </p:tavLst>
                                    </p:anim>
                                    <p:anim calcmode="lin" valueType="num">
                                      <p:cBhvr additive="base">
                                        <p:cTn id="14" dur="500" fill="hold"/>
                                        <p:tgtEl>
                                          <p:spTgt spid="7168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71685"/>
                                        </p:tgtEl>
                                        <p:attrNameLst>
                                          <p:attrName>style.visibility</p:attrName>
                                        </p:attrNameLst>
                                      </p:cBhvr>
                                      <p:to>
                                        <p:strVal val="visible"/>
                                      </p:to>
                                    </p:set>
                                    <p:animEffect transition="in" filter="slide(fromBottom)">
                                      <p:cBhvr>
                                        <p:cTn id="19" dur="500"/>
                                        <p:tgtEl>
                                          <p:spTgt spid="7168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71684"/>
                                        </p:tgtEl>
                                        <p:attrNameLst>
                                          <p:attrName>style.visibility</p:attrName>
                                        </p:attrNameLst>
                                      </p:cBhvr>
                                      <p:to>
                                        <p:strVal val="visible"/>
                                      </p:to>
                                    </p:set>
                                    <p:animEffect transition="in" filter="wipe(left)">
                                      <p:cBhvr>
                                        <p:cTn id="24" dur="500"/>
                                        <p:tgtEl>
                                          <p:spTgt spid="71684"/>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71686"/>
                                        </p:tgtEl>
                                        <p:attrNameLst>
                                          <p:attrName>style.visibility</p:attrName>
                                        </p:attrNameLst>
                                      </p:cBhvr>
                                      <p:to>
                                        <p:strVal val="visible"/>
                                      </p:to>
                                    </p:set>
                                    <p:animEffect transition="in" filter="checkerboard(across)">
                                      <p:cBhvr>
                                        <p:cTn id="29" dur="500"/>
                                        <p:tgtEl>
                                          <p:spTgt spid="71686"/>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71687"/>
                                        </p:tgtEl>
                                        <p:attrNameLst>
                                          <p:attrName>style.visibility</p:attrName>
                                        </p:attrNameLst>
                                      </p:cBhvr>
                                      <p:to>
                                        <p:strVal val="visible"/>
                                      </p:to>
                                    </p:set>
                                    <p:anim calcmode="lin" valueType="num">
                                      <p:cBhvr additive="base">
                                        <p:cTn id="34" dur="500" fill="hold"/>
                                        <p:tgtEl>
                                          <p:spTgt spid="71687"/>
                                        </p:tgtEl>
                                        <p:attrNameLst>
                                          <p:attrName>ppt_x</p:attrName>
                                        </p:attrNameLst>
                                      </p:cBhvr>
                                      <p:tavLst>
                                        <p:tav tm="0">
                                          <p:val>
                                            <p:strVal val="#ppt_x"/>
                                          </p:val>
                                        </p:tav>
                                        <p:tav tm="100000">
                                          <p:val>
                                            <p:strVal val="#ppt_x"/>
                                          </p:val>
                                        </p:tav>
                                      </p:tavLst>
                                    </p:anim>
                                    <p:anim calcmode="lin" valueType="num">
                                      <p:cBhvr additive="base">
                                        <p:cTn id="35" dur="500" fill="hold"/>
                                        <p:tgtEl>
                                          <p:spTgt spid="71687"/>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2" fill="hold" grpId="0" nodeType="clickEffect">
                                  <p:stCondLst>
                                    <p:cond delay="0"/>
                                  </p:stCondLst>
                                  <p:childTnLst>
                                    <p:set>
                                      <p:cBhvr>
                                        <p:cTn id="39" dur="1" fill="hold">
                                          <p:stCondLst>
                                            <p:cond delay="0"/>
                                          </p:stCondLst>
                                        </p:cTn>
                                        <p:tgtEl>
                                          <p:spTgt spid="71688"/>
                                        </p:tgtEl>
                                        <p:attrNameLst>
                                          <p:attrName>style.visibility</p:attrName>
                                        </p:attrNameLst>
                                      </p:cBhvr>
                                      <p:to>
                                        <p:strVal val="visible"/>
                                      </p:to>
                                    </p:set>
                                    <p:anim calcmode="lin" valueType="num">
                                      <p:cBhvr additive="base">
                                        <p:cTn id="40" dur="500" fill="hold"/>
                                        <p:tgtEl>
                                          <p:spTgt spid="71688"/>
                                        </p:tgtEl>
                                        <p:attrNameLst>
                                          <p:attrName>ppt_x</p:attrName>
                                        </p:attrNameLst>
                                      </p:cBhvr>
                                      <p:tavLst>
                                        <p:tav tm="0">
                                          <p:val>
                                            <p:strVal val="1+#ppt_w/2"/>
                                          </p:val>
                                        </p:tav>
                                        <p:tav tm="100000">
                                          <p:val>
                                            <p:strVal val="#ppt_x"/>
                                          </p:val>
                                        </p:tav>
                                      </p:tavLst>
                                    </p:anim>
                                    <p:anim calcmode="lin" valueType="num">
                                      <p:cBhvr additive="base">
                                        <p:cTn id="41" dur="500" fill="hold"/>
                                        <p:tgtEl>
                                          <p:spTgt spid="71688"/>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12" fill="hold" nodeType="clickEffect">
                                  <p:stCondLst>
                                    <p:cond delay="0"/>
                                  </p:stCondLst>
                                  <p:childTnLst>
                                    <p:set>
                                      <p:cBhvr>
                                        <p:cTn id="45" dur="1" fill="hold">
                                          <p:stCondLst>
                                            <p:cond delay="0"/>
                                          </p:stCondLst>
                                        </p:cTn>
                                        <p:tgtEl>
                                          <p:spTgt spid="71689"/>
                                        </p:tgtEl>
                                        <p:attrNameLst>
                                          <p:attrName>style.visibility</p:attrName>
                                        </p:attrNameLst>
                                      </p:cBhvr>
                                      <p:to>
                                        <p:strVal val="visible"/>
                                      </p:to>
                                    </p:set>
                                    <p:anim calcmode="lin" valueType="num">
                                      <p:cBhvr additive="base">
                                        <p:cTn id="46" dur="500" fill="hold"/>
                                        <p:tgtEl>
                                          <p:spTgt spid="71689"/>
                                        </p:tgtEl>
                                        <p:attrNameLst>
                                          <p:attrName>ppt_x</p:attrName>
                                        </p:attrNameLst>
                                      </p:cBhvr>
                                      <p:tavLst>
                                        <p:tav tm="0">
                                          <p:val>
                                            <p:strVal val="0-#ppt_w/2"/>
                                          </p:val>
                                        </p:tav>
                                        <p:tav tm="100000">
                                          <p:val>
                                            <p:strVal val="#ppt_x"/>
                                          </p:val>
                                        </p:tav>
                                      </p:tavLst>
                                    </p:anim>
                                    <p:anim calcmode="lin" valueType="num">
                                      <p:cBhvr additive="base">
                                        <p:cTn id="47" dur="500" fill="hold"/>
                                        <p:tgtEl>
                                          <p:spTgt spid="7168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autoUpdateAnimBg="0"/>
      <p:bldP spid="71683" grpId="0" autoUpdateAnimBg="0"/>
      <p:bldP spid="71684" grpId="0" autoUpdateAnimBg="0"/>
      <p:bldP spid="71685" grpId="0" autoUpdateAnimBg="0"/>
      <p:bldP spid="71686" grpId="0" autoUpdateAnimBg="0"/>
      <p:bldP spid="71687" grpId="0" autoUpdateAnimBg="0"/>
      <p:bldP spid="71688"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3 Marcador de número de diapositiva"/>
          <p:cNvSpPr>
            <a:spLocks noGrp="1"/>
          </p:cNvSpPr>
          <p:nvPr>
            <p:ph type="sldNum" sz="quarter" idx="12"/>
          </p:nvPr>
        </p:nvSpPr>
        <p:spPr/>
        <p:txBody>
          <a:bodyPr/>
          <a:lstStyle/>
          <a:p>
            <a:fld id="{8CBB58F3-0F12-44A7-AF97-AFF83F87889D}" type="slidenum">
              <a:rPr lang="en-US"/>
              <a:pPr/>
              <a:t>6</a:t>
            </a:fld>
            <a:endParaRPr lang="en-US"/>
          </a:p>
        </p:txBody>
      </p:sp>
      <p:grpSp>
        <p:nvGrpSpPr>
          <p:cNvPr id="72711" name="Group 7"/>
          <p:cNvGrpSpPr>
            <a:grpSpLocks/>
          </p:cNvGrpSpPr>
          <p:nvPr/>
        </p:nvGrpSpPr>
        <p:grpSpPr bwMode="auto">
          <a:xfrm>
            <a:off x="7315200" y="0"/>
            <a:ext cx="1828800" cy="1828800"/>
            <a:chOff x="4608" y="0"/>
            <a:chExt cx="1152" cy="1152"/>
          </a:xfrm>
        </p:grpSpPr>
        <p:pic>
          <p:nvPicPr>
            <p:cNvPr id="72712" name="Picture 8" descr="AntonioB05"/>
            <p:cNvPicPr>
              <a:picLocks noChangeAspect="1" noChangeArrowheads="1"/>
            </p:cNvPicPr>
            <p:nvPr/>
          </p:nvPicPr>
          <p:blipFill>
            <a:blip r:embed="rId2" cstate="print"/>
            <a:srcRect/>
            <a:stretch>
              <a:fillRect/>
            </a:stretch>
          </p:blipFill>
          <p:spPr bwMode="auto">
            <a:xfrm>
              <a:off x="5336" y="0"/>
              <a:ext cx="424" cy="567"/>
            </a:xfrm>
            <a:prstGeom prst="rect">
              <a:avLst/>
            </a:prstGeom>
            <a:noFill/>
          </p:spPr>
        </p:pic>
        <p:grpSp>
          <p:nvGrpSpPr>
            <p:cNvPr id="72713" name="Group 9"/>
            <p:cNvGrpSpPr>
              <a:grpSpLocks/>
            </p:cNvGrpSpPr>
            <p:nvPr/>
          </p:nvGrpSpPr>
          <p:grpSpPr bwMode="auto">
            <a:xfrm>
              <a:off x="4608" y="0"/>
              <a:ext cx="1152" cy="1152"/>
              <a:chOff x="4608" y="0"/>
              <a:chExt cx="1152" cy="1152"/>
            </a:xfrm>
          </p:grpSpPr>
          <p:pic>
            <p:nvPicPr>
              <p:cNvPr id="72714" name="Picture 10" descr="AntonioB05"/>
              <p:cNvPicPr>
                <a:picLocks noChangeAspect="1" noChangeArrowheads="1"/>
              </p:cNvPicPr>
              <p:nvPr/>
            </p:nvPicPr>
            <p:blipFill>
              <a:blip r:embed="rId3" cstate="print"/>
              <a:srcRect/>
              <a:stretch>
                <a:fillRect/>
              </a:stretch>
            </p:blipFill>
            <p:spPr bwMode="auto">
              <a:xfrm>
                <a:off x="5338" y="0"/>
                <a:ext cx="422" cy="566"/>
              </a:xfrm>
              <a:prstGeom prst="rect">
                <a:avLst/>
              </a:prstGeom>
              <a:noFill/>
            </p:spPr>
          </p:pic>
          <p:grpSp>
            <p:nvGrpSpPr>
              <p:cNvPr id="72715" name="Group 11"/>
              <p:cNvGrpSpPr>
                <a:grpSpLocks/>
              </p:cNvGrpSpPr>
              <p:nvPr/>
            </p:nvGrpSpPr>
            <p:grpSpPr bwMode="auto">
              <a:xfrm rot="5400000">
                <a:off x="4608" y="0"/>
                <a:ext cx="1152" cy="1152"/>
                <a:chOff x="0" y="0"/>
                <a:chExt cx="1152" cy="1152"/>
              </a:xfrm>
            </p:grpSpPr>
            <p:sp>
              <p:nvSpPr>
                <p:cNvPr id="72716" name="AutoShape 12"/>
                <p:cNvSpPr>
                  <a:spLocks noChangeArrowheads="1"/>
                </p:cNvSpPr>
                <p:nvPr/>
              </p:nvSpPr>
              <p:spPr bwMode="auto">
                <a:xfrm flipV="1">
                  <a:off x="0" y="0"/>
                  <a:ext cx="1080" cy="1080"/>
                </a:xfrm>
                <a:prstGeom prst="rtTriangle">
                  <a:avLst/>
                </a:prstGeom>
                <a:solidFill>
                  <a:schemeClr val="accent1"/>
                </a:solidFill>
                <a:ln w="9525">
                  <a:solidFill>
                    <a:schemeClr val="tx1"/>
                  </a:solidFill>
                  <a:miter lim="800000"/>
                  <a:headEnd/>
                  <a:tailEnd/>
                </a:ln>
                <a:effectLst/>
              </p:spPr>
              <p:txBody>
                <a:bodyPr wrap="none" anchor="ctr"/>
                <a:lstStyle/>
                <a:p>
                  <a:endParaRPr lang="es-ES"/>
                </a:p>
              </p:txBody>
            </p:sp>
            <p:sp>
              <p:nvSpPr>
                <p:cNvPr id="72717" name="Line 13"/>
                <p:cNvSpPr>
                  <a:spLocks noChangeShapeType="1"/>
                </p:cNvSpPr>
                <p:nvPr/>
              </p:nvSpPr>
              <p:spPr bwMode="auto">
                <a:xfrm flipH="1">
                  <a:off x="0" y="0"/>
                  <a:ext cx="960" cy="960"/>
                </a:xfrm>
                <a:prstGeom prst="line">
                  <a:avLst/>
                </a:prstGeom>
                <a:noFill/>
                <a:ln w="38100">
                  <a:solidFill>
                    <a:srgbClr val="00CC00"/>
                  </a:solidFill>
                  <a:round/>
                  <a:headEnd/>
                  <a:tailEnd/>
                </a:ln>
                <a:effectLst/>
              </p:spPr>
              <p:txBody>
                <a:bodyPr wrap="none" anchor="ctr"/>
                <a:lstStyle/>
                <a:p>
                  <a:endParaRPr lang="es-ES"/>
                </a:p>
              </p:txBody>
            </p:sp>
            <p:sp>
              <p:nvSpPr>
                <p:cNvPr id="72718" name="Line 14"/>
                <p:cNvSpPr>
                  <a:spLocks noChangeShapeType="1"/>
                </p:cNvSpPr>
                <p:nvPr/>
              </p:nvSpPr>
              <p:spPr bwMode="auto">
                <a:xfrm flipH="1">
                  <a:off x="0" y="0"/>
                  <a:ext cx="1152" cy="1152"/>
                </a:xfrm>
                <a:prstGeom prst="line">
                  <a:avLst/>
                </a:prstGeom>
                <a:noFill/>
                <a:ln w="38100">
                  <a:solidFill>
                    <a:srgbClr val="6600FF"/>
                  </a:solidFill>
                  <a:round/>
                  <a:headEnd/>
                  <a:tailEnd/>
                </a:ln>
                <a:effectLst/>
              </p:spPr>
              <p:txBody>
                <a:bodyPr wrap="none" anchor="ctr"/>
                <a:lstStyle/>
                <a:p>
                  <a:endParaRPr lang="es-ES"/>
                </a:p>
              </p:txBody>
            </p:sp>
            <p:sp>
              <p:nvSpPr>
                <p:cNvPr id="72719" name="Line 15"/>
                <p:cNvSpPr>
                  <a:spLocks noChangeShapeType="1"/>
                </p:cNvSpPr>
                <p:nvPr/>
              </p:nvSpPr>
              <p:spPr bwMode="auto">
                <a:xfrm flipH="1">
                  <a:off x="0" y="0"/>
                  <a:ext cx="768" cy="768"/>
                </a:xfrm>
                <a:prstGeom prst="line">
                  <a:avLst/>
                </a:prstGeom>
                <a:noFill/>
                <a:ln w="38100">
                  <a:solidFill>
                    <a:srgbClr val="FFFF00"/>
                  </a:solidFill>
                  <a:round/>
                  <a:headEnd/>
                  <a:tailEnd/>
                </a:ln>
                <a:effectLst/>
              </p:spPr>
              <p:txBody>
                <a:bodyPr wrap="none" anchor="ctr"/>
                <a:lstStyle/>
                <a:p>
                  <a:endParaRPr lang="es-ES"/>
                </a:p>
              </p:txBody>
            </p:sp>
          </p:grpSp>
        </p:grpSp>
      </p:grpSp>
      <p:sp>
        <p:nvSpPr>
          <p:cNvPr id="72706" name="Rectangle 2"/>
          <p:cNvSpPr>
            <a:spLocks noChangeArrowheads="1"/>
          </p:cNvSpPr>
          <p:nvPr/>
        </p:nvSpPr>
        <p:spPr bwMode="auto">
          <a:xfrm>
            <a:off x="457200" y="0"/>
            <a:ext cx="8172450" cy="838200"/>
          </a:xfrm>
          <a:prstGeom prst="rect">
            <a:avLst/>
          </a:prstGeom>
          <a:noFill/>
          <a:ln w="9525">
            <a:noFill/>
            <a:miter lim="800000"/>
            <a:headEnd/>
            <a:tailEnd/>
          </a:ln>
          <a:effectLst/>
        </p:spPr>
        <p:txBody>
          <a:bodyPr anchor="ctr"/>
          <a:lstStyle/>
          <a:p>
            <a:pPr algn="ctr"/>
            <a:r>
              <a:rPr lang="es-ES_tradnl" sz="2800">
                <a:solidFill>
                  <a:schemeClr val="tx2"/>
                </a:solidFill>
              </a:rPr>
              <a:t>CUALIDADES DE LOS APARATOS DE MEDIDA</a:t>
            </a:r>
          </a:p>
        </p:txBody>
      </p:sp>
      <p:sp>
        <p:nvSpPr>
          <p:cNvPr id="72707" name="Text Box 3"/>
          <p:cNvSpPr txBox="1">
            <a:spLocks noChangeArrowheads="1"/>
          </p:cNvSpPr>
          <p:nvPr/>
        </p:nvSpPr>
        <p:spPr bwMode="auto">
          <a:xfrm>
            <a:off x="917575" y="1317625"/>
            <a:ext cx="7670800" cy="1917700"/>
          </a:xfrm>
          <a:prstGeom prst="rect">
            <a:avLst/>
          </a:prstGeom>
          <a:noFill/>
          <a:ln w="9525">
            <a:noFill/>
            <a:miter lim="800000"/>
            <a:headEnd/>
            <a:tailEnd/>
          </a:ln>
          <a:effectLst/>
        </p:spPr>
        <p:txBody>
          <a:bodyPr>
            <a:spAutoFit/>
          </a:bodyPr>
          <a:lstStyle/>
          <a:p>
            <a:r>
              <a:rPr lang="es-ES_tradnl" i="1" u="sng">
                <a:cs typeface="Times New Roman" pitchFamily="18" charset="0"/>
              </a:rPr>
              <a:t>FIDELIDAD:</a:t>
            </a:r>
            <a:r>
              <a:rPr lang="es-ES_tradnl">
                <a:cs typeface="Times New Roman" pitchFamily="18" charset="0"/>
              </a:rPr>
              <a:t>   Es la cualidad del aparato de dar el mismo resultado siempre que se mide la misma magnitud física en las mismas condiciones experimentales y distintas condiciones ambientales del aparato (temperatura, tensión de alimentación, ...).</a:t>
            </a:r>
            <a:r>
              <a:rPr lang="es-ES"/>
              <a:t> </a:t>
            </a:r>
          </a:p>
        </p:txBody>
      </p:sp>
      <p:sp>
        <p:nvSpPr>
          <p:cNvPr id="72708" name="Text Box 4"/>
          <p:cNvSpPr txBox="1">
            <a:spLocks noChangeArrowheads="1"/>
          </p:cNvSpPr>
          <p:nvPr/>
        </p:nvSpPr>
        <p:spPr bwMode="auto">
          <a:xfrm>
            <a:off x="822325" y="3527425"/>
            <a:ext cx="7794625" cy="1187450"/>
          </a:xfrm>
          <a:prstGeom prst="rect">
            <a:avLst/>
          </a:prstGeom>
          <a:noFill/>
          <a:ln w="9525">
            <a:noFill/>
            <a:miter lim="800000"/>
            <a:headEnd/>
            <a:tailEnd/>
          </a:ln>
          <a:effectLst/>
        </p:spPr>
        <p:txBody>
          <a:bodyPr>
            <a:spAutoFit/>
          </a:bodyPr>
          <a:lstStyle/>
          <a:p>
            <a:r>
              <a:rPr lang="es-ES_tradnl" i="1" u="sng">
                <a:cs typeface="Times New Roman" pitchFamily="18" charset="0"/>
              </a:rPr>
              <a:t>PRECISIÓN:</a:t>
            </a:r>
            <a:r>
              <a:rPr lang="es-ES_tradnl">
                <a:cs typeface="Times New Roman" pitchFamily="18" charset="0"/>
              </a:rPr>
              <a:t>  Es la característica que nos indica globalmente el error debido al umbral de sensibilidad y la falta de fidelidad del aparato. </a:t>
            </a:r>
            <a:endParaRPr lang="es-ES">
              <a:cs typeface="Times New Roman" pitchFamily="18" charset="0"/>
            </a:endParaRPr>
          </a:p>
        </p:txBody>
      </p:sp>
      <p:sp>
        <p:nvSpPr>
          <p:cNvPr id="72710" name="Text Box 6"/>
          <p:cNvSpPr txBox="1">
            <a:spLocks noChangeArrowheads="1"/>
          </p:cNvSpPr>
          <p:nvPr/>
        </p:nvSpPr>
        <p:spPr bwMode="auto">
          <a:xfrm>
            <a:off x="1108075" y="4746625"/>
            <a:ext cx="7367588" cy="1187450"/>
          </a:xfrm>
          <a:prstGeom prst="rect">
            <a:avLst/>
          </a:prstGeom>
          <a:noFill/>
          <a:ln w="9525">
            <a:noFill/>
            <a:miter lim="800000"/>
            <a:headEnd/>
            <a:tailEnd/>
          </a:ln>
          <a:effectLst/>
        </p:spPr>
        <p:txBody>
          <a:bodyPr>
            <a:spAutoFit/>
          </a:bodyPr>
          <a:lstStyle/>
          <a:p>
            <a:r>
              <a:rPr lang="es-ES_tradnl">
                <a:cs typeface="Times New Roman" pitchFamily="18" charset="0"/>
              </a:rPr>
              <a:t>Se expresa ordinariamente como un tanto por ciento del fondo de escala (F.E.). Por ejemplo: un amperímetro de precisión 2% del F.E.</a:t>
            </a:r>
            <a:endParaRPr lang="es-ES">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2706"/>
                                        </p:tgtEl>
                                        <p:attrNameLst>
                                          <p:attrName>style.visibility</p:attrName>
                                        </p:attrNameLst>
                                      </p:cBhvr>
                                      <p:to>
                                        <p:strVal val="visible"/>
                                      </p:to>
                                    </p:set>
                                    <p:anim calcmode="lin" valueType="num">
                                      <p:cBhvr additive="base">
                                        <p:cTn id="7" dur="500" fill="hold"/>
                                        <p:tgtEl>
                                          <p:spTgt spid="72706"/>
                                        </p:tgtEl>
                                        <p:attrNameLst>
                                          <p:attrName>ppt_x</p:attrName>
                                        </p:attrNameLst>
                                      </p:cBhvr>
                                      <p:tavLst>
                                        <p:tav tm="0">
                                          <p:val>
                                            <p:strVal val="1+#ppt_w/2"/>
                                          </p:val>
                                        </p:tav>
                                        <p:tav tm="100000">
                                          <p:val>
                                            <p:strVal val="#ppt_x"/>
                                          </p:val>
                                        </p:tav>
                                      </p:tavLst>
                                    </p:anim>
                                    <p:anim calcmode="lin" valueType="num">
                                      <p:cBhvr additive="base">
                                        <p:cTn id="8" dur="500" fill="hold"/>
                                        <p:tgtEl>
                                          <p:spTgt spid="7270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72707"/>
                                        </p:tgtEl>
                                        <p:attrNameLst>
                                          <p:attrName>style.visibility</p:attrName>
                                        </p:attrNameLst>
                                      </p:cBhvr>
                                      <p:to>
                                        <p:strVal val="visible"/>
                                      </p:to>
                                    </p:set>
                                    <p:anim calcmode="lin" valueType="num">
                                      <p:cBhvr>
                                        <p:cTn id="13" dur="500" fill="hold"/>
                                        <p:tgtEl>
                                          <p:spTgt spid="72707"/>
                                        </p:tgtEl>
                                        <p:attrNameLst>
                                          <p:attrName>ppt_w</p:attrName>
                                        </p:attrNameLst>
                                      </p:cBhvr>
                                      <p:tavLst>
                                        <p:tav tm="0">
                                          <p:val>
                                            <p:fltVal val="0"/>
                                          </p:val>
                                        </p:tav>
                                        <p:tav tm="100000">
                                          <p:val>
                                            <p:strVal val="#ppt_w"/>
                                          </p:val>
                                        </p:tav>
                                      </p:tavLst>
                                    </p:anim>
                                    <p:anim calcmode="lin" valueType="num">
                                      <p:cBhvr>
                                        <p:cTn id="14" dur="500" fill="hold"/>
                                        <p:tgtEl>
                                          <p:spTgt spid="72707"/>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2708"/>
                                        </p:tgtEl>
                                        <p:attrNameLst>
                                          <p:attrName>style.visibility</p:attrName>
                                        </p:attrNameLst>
                                      </p:cBhvr>
                                      <p:to>
                                        <p:strVal val="visible"/>
                                      </p:to>
                                    </p:set>
                                    <p:anim calcmode="lin" valueType="num">
                                      <p:cBhvr additive="base">
                                        <p:cTn id="19" dur="500" fill="hold"/>
                                        <p:tgtEl>
                                          <p:spTgt spid="72708"/>
                                        </p:tgtEl>
                                        <p:attrNameLst>
                                          <p:attrName>ppt_x</p:attrName>
                                        </p:attrNameLst>
                                      </p:cBhvr>
                                      <p:tavLst>
                                        <p:tav tm="0">
                                          <p:val>
                                            <p:strVal val="1+#ppt_w/2"/>
                                          </p:val>
                                        </p:tav>
                                        <p:tav tm="100000">
                                          <p:val>
                                            <p:strVal val="#ppt_x"/>
                                          </p:val>
                                        </p:tav>
                                      </p:tavLst>
                                    </p:anim>
                                    <p:anim calcmode="lin" valueType="num">
                                      <p:cBhvr additive="base">
                                        <p:cTn id="20" dur="500" fill="hold"/>
                                        <p:tgtEl>
                                          <p:spTgt spid="72708"/>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2" presetClass="entr" presetSubtype="1" fill="hold" grpId="0" nodeType="clickEffect">
                                  <p:stCondLst>
                                    <p:cond delay="0"/>
                                  </p:stCondLst>
                                  <p:childTnLst>
                                    <p:set>
                                      <p:cBhvr>
                                        <p:cTn id="24" dur="1" fill="hold">
                                          <p:stCondLst>
                                            <p:cond delay="0"/>
                                          </p:stCondLst>
                                        </p:cTn>
                                        <p:tgtEl>
                                          <p:spTgt spid="72710"/>
                                        </p:tgtEl>
                                        <p:attrNameLst>
                                          <p:attrName>style.visibility</p:attrName>
                                        </p:attrNameLst>
                                      </p:cBhvr>
                                      <p:to>
                                        <p:strVal val="visible"/>
                                      </p:to>
                                    </p:set>
                                    <p:animEffect transition="in" filter="slide(fromTop)">
                                      <p:cBhvr>
                                        <p:cTn id="25" dur="500"/>
                                        <p:tgtEl>
                                          <p:spTgt spid="72710"/>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12" fill="hold" nodeType="clickEffect">
                                  <p:stCondLst>
                                    <p:cond delay="0"/>
                                  </p:stCondLst>
                                  <p:childTnLst>
                                    <p:set>
                                      <p:cBhvr>
                                        <p:cTn id="29" dur="1" fill="hold">
                                          <p:stCondLst>
                                            <p:cond delay="0"/>
                                          </p:stCondLst>
                                        </p:cTn>
                                        <p:tgtEl>
                                          <p:spTgt spid="72711"/>
                                        </p:tgtEl>
                                        <p:attrNameLst>
                                          <p:attrName>style.visibility</p:attrName>
                                        </p:attrNameLst>
                                      </p:cBhvr>
                                      <p:to>
                                        <p:strVal val="visible"/>
                                      </p:to>
                                    </p:set>
                                    <p:anim calcmode="lin" valueType="num">
                                      <p:cBhvr additive="base">
                                        <p:cTn id="30" dur="500" fill="hold"/>
                                        <p:tgtEl>
                                          <p:spTgt spid="72711"/>
                                        </p:tgtEl>
                                        <p:attrNameLst>
                                          <p:attrName>ppt_x</p:attrName>
                                        </p:attrNameLst>
                                      </p:cBhvr>
                                      <p:tavLst>
                                        <p:tav tm="0">
                                          <p:val>
                                            <p:strVal val="0-#ppt_w/2"/>
                                          </p:val>
                                        </p:tav>
                                        <p:tav tm="100000">
                                          <p:val>
                                            <p:strVal val="#ppt_x"/>
                                          </p:val>
                                        </p:tav>
                                      </p:tavLst>
                                    </p:anim>
                                    <p:anim calcmode="lin" valueType="num">
                                      <p:cBhvr additive="base">
                                        <p:cTn id="31" dur="500" fill="hold"/>
                                        <p:tgtEl>
                                          <p:spTgt spid="727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autoUpdateAnimBg="0"/>
      <p:bldP spid="72707" grpId="0" autoUpdateAnimBg="0"/>
      <p:bldP spid="72708" grpId="0" autoUpdateAnimBg="0"/>
      <p:bldP spid="72710"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3 Marcador de número de diapositiva"/>
          <p:cNvSpPr>
            <a:spLocks noGrp="1"/>
          </p:cNvSpPr>
          <p:nvPr>
            <p:ph type="sldNum" sz="quarter" idx="12"/>
          </p:nvPr>
        </p:nvSpPr>
        <p:spPr/>
        <p:txBody>
          <a:bodyPr/>
          <a:lstStyle/>
          <a:p>
            <a:fld id="{B7E70EDD-44E2-4BCF-A762-7679CC2B19AF}" type="slidenum">
              <a:rPr lang="en-US"/>
              <a:pPr/>
              <a:t>7</a:t>
            </a:fld>
            <a:endParaRPr lang="en-US"/>
          </a:p>
        </p:txBody>
      </p:sp>
      <p:grpSp>
        <p:nvGrpSpPr>
          <p:cNvPr id="73736" name="Group 8"/>
          <p:cNvGrpSpPr>
            <a:grpSpLocks/>
          </p:cNvGrpSpPr>
          <p:nvPr/>
        </p:nvGrpSpPr>
        <p:grpSpPr bwMode="auto">
          <a:xfrm>
            <a:off x="7315200" y="0"/>
            <a:ext cx="1828800" cy="1828800"/>
            <a:chOff x="4608" y="0"/>
            <a:chExt cx="1152" cy="1152"/>
          </a:xfrm>
        </p:grpSpPr>
        <p:pic>
          <p:nvPicPr>
            <p:cNvPr id="73737" name="Picture 9" descr="AntonioB05"/>
            <p:cNvPicPr>
              <a:picLocks noChangeAspect="1" noChangeArrowheads="1"/>
            </p:cNvPicPr>
            <p:nvPr/>
          </p:nvPicPr>
          <p:blipFill>
            <a:blip r:embed="rId2" cstate="print"/>
            <a:srcRect/>
            <a:stretch>
              <a:fillRect/>
            </a:stretch>
          </p:blipFill>
          <p:spPr bwMode="auto">
            <a:xfrm>
              <a:off x="5336" y="0"/>
              <a:ext cx="424" cy="567"/>
            </a:xfrm>
            <a:prstGeom prst="rect">
              <a:avLst/>
            </a:prstGeom>
            <a:noFill/>
          </p:spPr>
        </p:pic>
        <p:grpSp>
          <p:nvGrpSpPr>
            <p:cNvPr id="73738" name="Group 10"/>
            <p:cNvGrpSpPr>
              <a:grpSpLocks/>
            </p:cNvGrpSpPr>
            <p:nvPr/>
          </p:nvGrpSpPr>
          <p:grpSpPr bwMode="auto">
            <a:xfrm>
              <a:off x="4608" y="0"/>
              <a:ext cx="1152" cy="1152"/>
              <a:chOff x="4608" y="0"/>
              <a:chExt cx="1152" cy="1152"/>
            </a:xfrm>
          </p:grpSpPr>
          <p:pic>
            <p:nvPicPr>
              <p:cNvPr id="73739" name="Picture 11" descr="AntonioB05"/>
              <p:cNvPicPr>
                <a:picLocks noChangeAspect="1" noChangeArrowheads="1"/>
              </p:cNvPicPr>
              <p:nvPr/>
            </p:nvPicPr>
            <p:blipFill>
              <a:blip r:embed="rId3" cstate="print"/>
              <a:srcRect/>
              <a:stretch>
                <a:fillRect/>
              </a:stretch>
            </p:blipFill>
            <p:spPr bwMode="auto">
              <a:xfrm>
                <a:off x="5338" y="0"/>
                <a:ext cx="422" cy="566"/>
              </a:xfrm>
              <a:prstGeom prst="rect">
                <a:avLst/>
              </a:prstGeom>
              <a:noFill/>
            </p:spPr>
          </p:pic>
          <p:grpSp>
            <p:nvGrpSpPr>
              <p:cNvPr id="73740" name="Group 12"/>
              <p:cNvGrpSpPr>
                <a:grpSpLocks/>
              </p:cNvGrpSpPr>
              <p:nvPr/>
            </p:nvGrpSpPr>
            <p:grpSpPr bwMode="auto">
              <a:xfrm rot="5400000">
                <a:off x="4608" y="0"/>
                <a:ext cx="1152" cy="1152"/>
                <a:chOff x="0" y="0"/>
                <a:chExt cx="1152" cy="1152"/>
              </a:xfrm>
            </p:grpSpPr>
            <p:sp>
              <p:nvSpPr>
                <p:cNvPr id="73741" name="AutoShape 13"/>
                <p:cNvSpPr>
                  <a:spLocks noChangeArrowheads="1"/>
                </p:cNvSpPr>
                <p:nvPr/>
              </p:nvSpPr>
              <p:spPr bwMode="auto">
                <a:xfrm flipV="1">
                  <a:off x="0" y="0"/>
                  <a:ext cx="1080" cy="1080"/>
                </a:xfrm>
                <a:prstGeom prst="rtTriangle">
                  <a:avLst/>
                </a:prstGeom>
                <a:solidFill>
                  <a:schemeClr val="accent1"/>
                </a:solidFill>
                <a:ln w="9525">
                  <a:solidFill>
                    <a:schemeClr val="tx1"/>
                  </a:solidFill>
                  <a:miter lim="800000"/>
                  <a:headEnd/>
                  <a:tailEnd/>
                </a:ln>
                <a:effectLst/>
              </p:spPr>
              <p:txBody>
                <a:bodyPr wrap="none" anchor="ctr"/>
                <a:lstStyle/>
                <a:p>
                  <a:endParaRPr lang="es-ES"/>
                </a:p>
              </p:txBody>
            </p:sp>
            <p:sp>
              <p:nvSpPr>
                <p:cNvPr id="73742" name="Line 14"/>
                <p:cNvSpPr>
                  <a:spLocks noChangeShapeType="1"/>
                </p:cNvSpPr>
                <p:nvPr/>
              </p:nvSpPr>
              <p:spPr bwMode="auto">
                <a:xfrm flipH="1">
                  <a:off x="0" y="0"/>
                  <a:ext cx="960" cy="960"/>
                </a:xfrm>
                <a:prstGeom prst="line">
                  <a:avLst/>
                </a:prstGeom>
                <a:noFill/>
                <a:ln w="38100">
                  <a:solidFill>
                    <a:srgbClr val="00CC00"/>
                  </a:solidFill>
                  <a:round/>
                  <a:headEnd/>
                  <a:tailEnd/>
                </a:ln>
                <a:effectLst/>
              </p:spPr>
              <p:txBody>
                <a:bodyPr wrap="none" anchor="ctr"/>
                <a:lstStyle/>
                <a:p>
                  <a:endParaRPr lang="es-ES"/>
                </a:p>
              </p:txBody>
            </p:sp>
            <p:sp>
              <p:nvSpPr>
                <p:cNvPr id="73743" name="Line 15"/>
                <p:cNvSpPr>
                  <a:spLocks noChangeShapeType="1"/>
                </p:cNvSpPr>
                <p:nvPr/>
              </p:nvSpPr>
              <p:spPr bwMode="auto">
                <a:xfrm flipH="1">
                  <a:off x="0" y="0"/>
                  <a:ext cx="1152" cy="1152"/>
                </a:xfrm>
                <a:prstGeom prst="line">
                  <a:avLst/>
                </a:prstGeom>
                <a:noFill/>
                <a:ln w="38100">
                  <a:solidFill>
                    <a:srgbClr val="6600FF"/>
                  </a:solidFill>
                  <a:round/>
                  <a:headEnd/>
                  <a:tailEnd/>
                </a:ln>
                <a:effectLst/>
              </p:spPr>
              <p:txBody>
                <a:bodyPr wrap="none" anchor="ctr"/>
                <a:lstStyle/>
                <a:p>
                  <a:endParaRPr lang="es-ES"/>
                </a:p>
              </p:txBody>
            </p:sp>
            <p:sp>
              <p:nvSpPr>
                <p:cNvPr id="73744" name="Line 16"/>
                <p:cNvSpPr>
                  <a:spLocks noChangeShapeType="1"/>
                </p:cNvSpPr>
                <p:nvPr/>
              </p:nvSpPr>
              <p:spPr bwMode="auto">
                <a:xfrm flipH="1">
                  <a:off x="0" y="0"/>
                  <a:ext cx="768" cy="768"/>
                </a:xfrm>
                <a:prstGeom prst="line">
                  <a:avLst/>
                </a:prstGeom>
                <a:noFill/>
                <a:ln w="38100">
                  <a:solidFill>
                    <a:srgbClr val="FFFF00"/>
                  </a:solidFill>
                  <a:round/>
                  <a:headEnd/>
                  <a:tailEnd/>
                </a:ln>
                <a:effectLst/>
              </p:spPr>
              <p:txBody>
                <a:bodyPr wrap="none" anchor="ctr"/>
                <a:lstStyle/>
                <a:p>
                  <a:endParaRPr lang="es-ES"/>
                </a:p>
              </p:txBody>
            </p:sp>
          </p:grpSp>
        </p:grpSp>
      </p:grpSp>
      <p:sp>
        <p:nvSpPr>
          <p:cNvPr id="73732" name="Text Box 4"/>
          <p:cNvSpPr txBox="1">
            <a:spLocks noChangeArrowheads="1"/>
          </p:cNvSpPr>
          <p:nvPr/>
        </p:nvSpPr>
        <p:spPr bwMode="auto">
          <a:xfrm>
            <a:off x="746125" y="1298575"/>
            <a:ext cx="7769225" cy="1552575"/>
          </a:xfrm>
          <a:prstGeom prst="rect">
            <a:avLst/>
          </a:prstGeom>
          <a:noFill/>
          <a:ln w="9525">
            <a:noFill/>
            <a:miter lim="800000"/>
            <a:headEnd/>
            <a:tailEnd/>
          </a:ln>
          <a:effectLst/>
        </p:spPr>
        <p:txBody>
          <a:bodyPr>
            <a:spAutoFit/>
          </a:bodyPr>
          <a:lstStyle/>
          <a:p>
            <a:r>
              <a:rPr lang="es-ES_tradnl">
                <a:cs typeface="Times New Roman" pitchFamily="18" charset="0"/>
              </a:rPr>
              <a:t>De todas estas características, la </a:t>
            </a:r>
            <a:r>
              <a:rPr lang="es-ES_tradnl" b="1">
                <a:cs typeface="Times New Roman" pitchFamily="18" charset="0"/>
              </a:rPr>
              <a:t>precisión</a:t>
            </a:r>
            <a:r>
              <a:rPr lang="es-ES_tradnl">
                <a:cs typeface="Times New Roman" pitchFamily="18" charset="0"/>
              </a:rPr>
              <a:t> es la que más completamente indica el error de la  medida debido intrínsicamente al aparato, es decir, que no puede rebajarse salvo que midamos con un aparato más preciso</a:t>
            </a:r>
            <a:endParaRPr lang="es-ES">
              <a:cs typeface="Times New Roman" pitchFamily="18" charset="0"/>
            </a:endParaRPr>
          </a:p>
        </p:txBody>
      </p:sp>
      <p:sp>
        <p:nvSpPr>
          <p:cNvPr id="73733" name="Text Box 5"/>
          <p:cNvSpPr txBox="1">
            <a:spLocks noChangeArrowheads="1"/>
          </p:cNvSpPr>
          <p:nvPr/>
        </p:nvSpPr>
        <p:spPr bwMode="auto">
          <a:xfrm>
            <a:off x="727075" y="2955925"/>
            <a:ext cx="7651750" cy="1465263"/>
          </a:xfrm>
          <a:prstGeom prst="rect">
            <a:avLst/>
          </a:prstGeom>
          <a:noFill/>
          <a:ln w="9525">
            <a:noFill/>
            <a:miter lim="800000"/>
            <a:headEnd/>
            <a:tailEnd/>
          </a:ln>
          <a:effectLst/>
        </p:spPr>
        <p:txBody>
          <a:bodyPr>
            <a:spAutoFit/>
          </a:bodyPr>
          <a:lstStyle/>
          <a:p>
            <a:r>
              <a:rPr lang="es-ES_tradnl" sz="1800">
                <a:cs typeface="Times New Roman" pitchFamily="18" charset="0"/>
              </a:rPr>
              <a:t>Hay otros errores que afectan circunstancialmente a un aparato, pero que pueden corregirse mediante calibrado, es decir, ajustándolos para que den medidas correctas o corrigiendo sus escalas tras una confrontación con un patrón o un aparato más preciso. Debido a esta circunstancia, es necesario definir otra cualidad.</a:t>
            </a:r>
            <a:r>
              <a:rPr lang="es-ES" sz="1800"/>
              <a:t> </a:t>
            </a:r>
          </a:p>
        </p:txBody>
      </p:sp>
      <p:sp>
        <p:nvSpPr>
          <p:cNvPr id="73734" name="Text Box 6"/>
          <p:cNvSpPr txBox="1">
            <a:spLocks noChangeArrowheads="1"/>
          </p:cNvSpPr>
          <p:nvPr/>
        </p:nvSpPr>
        <p:spPr bwMode="auto">
          <a:xfrm>
            <a:off x="784225" y="4575175"/>
            <a:ext cx="7499350" cy="1552575"/>
          </a:xfrm>
          <a:prstGeom prst="rect">
            <a:avLst/>
          </a:prstGeom>
          <a:noFill/>
          <a:ln w="9525">
            <a:noFill/>
            <a:miter lim="800000"/>
            <a:headEnd/>
            <a:tailEnd/>
          </a:ln>
          <a:effectLst/>
        </p:spPr>
        <p:txBody>
          <a:bodyPr>
            <a:spAutoFit/>
          </a:bodyPr>
          <a:lstStyle/>
          <a:p>
            <a:r>
              <a:rPr lang="es-ES_tradnl" u="sng">
                <a:cs typeface="Times New Roman" pitchFamily="18" charset="0"/>
              </a:rPr>
              <a:t>EXACTITUD</a:t>
            </a:r>
            <a:r>
              <a:rPr lang="es-ES_tradnl">
                <a:cs typeface="Times New Roman" pitchFamily="18" charset="0"/>
              </a:rPr>
              <a:t>: Es la cualidad de un aparato que indica que es preciso y está bien calibrado. Sólo un aparato exacto permite medidas exactas, pero la exactitud está siempre limitada por la precisión del aparato.</a:t>
            </a:r>
            <a:r>
              <a:rPr lang="es-ES"/>
              <a:t> </a:t>
            </a:r>
          </a:p>
        </p:txBody>
      </p:sp>
      <p:sp>
        <p:nvSpPr>
          <p:cNvPr id="73735" name="Rectangle 7"/>
          <p:cNvSpPr>
            <a:spLocks noChangeArrowheads="1"/>
          </p:cNvSpPr>
          <p:nvPr/>
        </p:nvSpPr>
        <p:spPr bwMode="auto">
          <a:xfrm>
            <a:off x="738188" y="0"/>
            <a:ext cx="4552950" cy="628650"/>
          </a:xfrm>
          <a:prstGeom prst="rect">
            <a:avLst/>
          </a:prstGeom>
          <a:noFill/>
          <a:ln w="9525">
            <a:noFill/>
            <a:miter lim="800000"/>
            <a:headEnd/>
            <a:tailEnd/>
          </a:ln>
          <a:effectLst/>
        </p:spPr>
        <p:txBody>
          <a:bodyPr anchor="ctr"/>
          <a:lstStyle/>
          <a:p>
            <a:pPr algn="ctr"/>
            <a:r>
              <a:rPr lang="es-ES_tradnl" sz="2800">
                <a:solidFill>
                  <a:schemeClr val="tx2"/>
                </a:solidFill>
              </a:rPr>
              <a:t>PRECISIÓN y EXACTITUD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73735"/>
                                        </p:tgtEl>
                                        <p:attrNameLst>
                                          <p:attrName>style.visibility</p:attrName>
                                        </p:attrNameLst>
                                      </p:cBhvr>
                                      <p:to>
                                        <p:strVal val="visible"/>
                                      </p:to>
                                    </p:set>
                                    <p:animEffect transition="in" filter="strips(downRight)">
                                      <p:cBhvr>
                                        <p:cTn id="7" dur="500"/>
                                        <p:tgtEl>
                                          <p:spTgt spid="7373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3732"/>
                                        </p:tgtEl>
                                        <p:attrNameLst>
                                          <p:attrName>style.visibility</p:attrName>
                                        </p:attrNameLst>
                                      </p:cBhvr>
                                      <p:to>
                                        <p:strVal val="visible"/>
                                      </p:to>
                                    </p:set>
                                    <p:animEffect transition="in" filter="dissolve">
                                      <p:cBhvr>
                                        <p:cTn id="12" dur="500"/>
                                        <p:tgtEl>
                                          <p:spTgt spid="73732"/>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5" fill="hold" grpId="0" nodeType="clickEffect">
                                  <p:stCondLst>
                                    <p:cond delay="0"/>
                                  </p:stCondLst>
                                  <p:childTnLst>
                                    <p:set>
                                      <p:cBhvr>
                                        <p:cTn id="16" dur="1" fill="hold">
                                          <p:stCondLst>
                                            <p:cond delay="0"/>
                                          </p:stCondLst>
                                        </p:cTn>
                                        <p:tgtEl>
                                          <p:spTgt spid="73733"/>
                                        </p:tgtEl>
                                        <p:attrNameLst>
                                          <p:attrName>style.visibility</p:attrName>
                                        </p:attrNameLst>
                                      </p:cBhvr>
                                      <p:to>
                                        <p:strVal val="visible"/>
                                      </p:to>
                                    </p:set>
                                    <p:animEffect transition="in" filter="randombar(vertical)">
                                      <p:cBhvr>
                                        <p:cTn id="17" dur="500"/>
                                        <p:tgtEl>
                                          <p:spTgt spid="73733"/>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73734"/>
                                        </p:tgtEl>
                                        <p:attrNameLst>
                                          <p:attrName>style.visibility</p:attrName>
                                        </p:attrNameLst>
                                      </p:cBhvr>
                                      <p:to>
                                        <p:strVal val="visible"/>
                                      </p:to>
                                    </p:set>
                                    <p:animEffect transition="in" filter="box(out)">
                                      <p:cBhvr>
                                        <p:cTn id="22" dur="500"/>
                                        <p:tgtEl>
                                          <p:spTgt spid="73734"/>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12" fill="hold" nodeType="clickEffect">
                                  <p:stCondLst>
                                    <p:cond delay="0"/>
                                  </p:stCondLst>
                                  <p:childTnLst>
                                    <p:set>
                                      <p:cBhvr>
                                        <p:cTn id="26" dur="1" fill="hold">
                                          <p:stCondLst>
                                            <p:cond delay="0"/>
                                          </p:stCondLst>
                                        </p:cTn>
                                        <p:tgtEl>
                                          <p:spTgt spid="73736"/>
                                        </p:tgtEl>
                                        <p:attrNameLst>
                                          <p:attrName>style.visibility</p:attrName>
                                        </p:attrNameLst>
                                      </p:cBhvr>
                                      <p:to>
                                        <p:strVal val="visible"/>
                                      </p:to>
                                    </p:set>
                                    <p:anim calcmode="lin" valueType="num">
                                      <p:cBhvr additive="base">
                                        <p:cTn id="27" dur="500" fill="hold"/>
                                        <p:tgtEl>
                                          <p:spTgt spid="73736"/>
                                        </p:tgtEl>
                                        <p:attrNameLst>
                                          <p:attrName>ppt_x</p:attrName>
                                        </p:attrNameLst>
                                      </p:cBhvr>
                                      <p:tavLst>
                                        <p:tav tm="0">
                                          <p:val>
                                            <p:strVal val="0-#ppt_w/2"/>
                                          </p:val>
                                        </p:tav>
                                        <p:tav tm="100000">
                                          <p:val>
                                            <p:strVal val="#ppt_x"/>
                                          </p:val>
                                        </p:tav>
                                      </p:tavLst>
                                    </p:anim>
                                    <p:anim calcmode="lin" valueType="num">
                                      <p:cBhvr additive="base">
                                        <p:cTn id="28" dur="500" fill="hold"/>
                                        <p:tgtEl>
                                          <p:spTgt spid="737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2" grpId="0" autoUpdateAnimBg="0"/>
      <p:bldP spid="73733" grpId="0" autoUpdateAnimBg="0"/>
      <p:bldP spid="73734" grpId="0" autoUpdateAnimBg="0"/>
      <p:bldP spid="73735"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3 Marcador de número de diapositiva"/>
          <p:cNvSpPr>
            <a:spLocks noGrp="1"/>
          </p:cNvSpPr>
          <p:nvPr>
            <p:ph type="sldNum" sz="quarter" idx="12"/>
          </p:nvPr>
        </p:nvSpPr>
        <p:spPr/>
        <p:txBody>
          <a:bodyPr/>
          <a:lstStyle/>
          <a:p>
            <a:fld id="{DE9D8A3C-3048-40F6-914C-EAD1C9992C94}" type="slidenum">
              <a:rPr lang="en-US"/>
              <a:pPr/>
              <a:t>8</a:t>
            </a:fld>
            <a:endParaRPr lang="en-US"/>
          </a:p>
        </p:txBody>
      </p:sp>
      <p:sp>
        <p:nvSpPr>
          <p:cNvPr id="74755" name="Text Box 3"/>
          <p:cNvSpPr txBox="1">
            <a:spLocks noChangeArrowheads="1"/>
          </p:cNvSpPr>
          <p:nvPr/>
        </p:nvSpPr>
        <p:spPr bwMode="auto">
          <a:xfrm>
            <a:off x="784225" y="1689100"/>
            <a:ext cx="4311650" cy="4108450"/>
          </a:xfrm>
          <a:prstGeom prst="rect">
            <a:avLst/>
          </a:prstGeom>
          <a:noFill/>
          <a:ln w="9525">
            <a:noFill/>
            <a:miter lim="800000"/>
            <a:headEnd/>
            <a:tailEnd/>
          </a:ln>
          <a:effectLst/>
        </p:spPr>
        <p:txBody>
          <a:bodyPr>
            <a:spAutoFit/>
          </a:bodyPr>
          <a:lstStyle/>
          <a:p>
            <a:r>
              <a:rPr lang="es-ES_tradnl">
                <a:cs typeface="Times New Roman" pitchFamily="18" charset="0"/>
              </a:rPr>
              <a:t>El error más típico que afecta a la exactitud de los aparatos es el “error de cero”. Causado por un defecto de ajuste del aparato, este da una lectura distinta de cero cuando lo que mide vale cero. Es fácilmente corregible reajustando el aparato o corrigiendo numéricamente las lecturas en la cantidad en que difieren el cero real y el de la escala.</a:t>
            </a:r>
            <a:r>
              <a:rPr lang="es-ES"/>
              <a:t> </a:t>
            </a:r>
          </a:p>
        </p:txBody>
      </p:sp>
      <p:pic>
        <p:nvPicPr>
          <p:cNvPr id="74756" name="Picture 4" descr="Error de cero"/>
          <p:cNvPicPr>
            <a:picLocks noChangeAspect="1" noChangeArrowheads="1"/>
          </p:cNvPicPr>
          <p:nvPr/>
        </p:nvPicPr>
        <p:blipFill>
          <a:blip r:embed="rId2" cstate="print"/>
          <a:srcRect/>
          <a:stretch>
            <a:fillRect/>
          </a:stretch>
        </p:blipFill>
        <p:spPr bwMode="auto">
          <a:xfrm>
            <a:off x="5592763" y="1976438"/>
            <a:ext cx="2698750" cy="3597275"/>
          </a:xfrm>
          <a:prstGeom prst="rect">
            <a:avLst/>
          </a:prstGeom>
          <a:noFill/>
        </p:spPr>
      </p:pic>
      <p:grpSp>
        <p:nvGrpSpPr>
          <p:cNvPr id="74759" name="Group 7"/>
          <p:cNvGrpSpPr>
            <a:grpSpLocks/>
          </p:cNvGrpSpPr>
          <p:nvPr/>
        </p:nvGrpSpPr>
        <p:grpSpPr bwMode="auto">
          <a:xfrm>
            <a:off x="7143750" y="2938463"/>
            <a:ext cx="1417638" cy="336550"/>
            <a:chOff x="4356" y="2427"/>
            <a:chExt cx="893" cy="212"/>
          </a:xfrm>
        </p:grpSpPr>
        <p:sp>
          <p:nvSpPr>
            <p:cNvPr id="74757" name="Line 5"/>
            <p:cNvSpPr>
              <a:spLocks noChangeShapeType="1"/>
            </p:cNvSpPr>
            <p:nvPr/>
          </p:nvSpPr>
          <p:spPr bwMode="auto">
            <a:xfrm flipH="1">
              <a:off x="4356" y="2532"/>
              <a:ext cx="444" cy="0"/>
            </a:xfrm>
            <a:prstGeom prst="line">
              <a:avLst/>
            </a:prstGeom>
            <a:noFill/>
            <a:ln w="38100">
              <a:solidFill>
                <a:srgbClr val="FF0000"/>
              </a:solidFill>
              <a:round/>
              <a:headEnd/>
              <a:tailEnd type="triangle" w="med" len="med"/>
            </a:ln>
            <a:effectLst/>
          </p:spPr>
          <p:txBody>
            <a:bodyPr/>
            <a:lstStyle/>
            <a:p>
              <a:endParaRPr lang="es-ES"/>
            </a:p>
          </p:txBody>
        </p:sp>
        <p:sp>
          <p:nvSpPr>
            <p:cNvPr id="74758" name="Text Box 6"/>
            <p:cNvSpPr txBox="1">
              <a:spLocks noChangeArrowheads="1"/>
            </p:cNvSpPr>
            <p:nvPr/>
          </p:nvSpPr>
          <p:spPr bwMode="auto">
            <a:xfrm>
              <a:off x="4838" y="2427"/>
              <a:ext cx="411" cy="212"/>
            </a:xfrm>
            <a:prstGeom prst="rect">
              <a:avLst/>
            </a:prstGeom>
            <a:noFill/>
            <a:ln w="9525">
              <a:noFill/>
              <a:miter lim="800000"/>
              <a:headEnd/>
              <a:tailEnd/>
            </a:ln>
            <a:effectLst/>
          </p:spPr>
          <p:txBody>
            <a:bodyPr wrap="none">
              <a:spAutoFit/>
            </a:bodyPr>
            <a:lstStyle/>
            <a:p>
              <a:r>
                <a:rPr lang="es-PR" sz="1600" b="1">
                  <a:solidFill>
                    <a:srgbClr val="FF0000"/>
                  </a:solidFill>
                </a:rPr>
                <a:t>7 mV</a:t>
              </a:r>
              <a:endParaRPr lang="es-ES" sz="1600" b="1">
                <a:solidFill>
                  <a:srgbClr val="FF0000"/>
                </a:solidFill>
              </a:endParaRPr>
            </a:p>
          </p:txBody>
        </p:sp>
      </p:grpSp>
      <p:sp>
        <p:nvSpPr>
          <p:cNvPr id="74760" name="Rectangle 8"/>
          <p:cNvSpPr>
            <a:spLocks noChangeArrowheads="1"/>
          </p:cNvSpPr>
          <p:nvPr/>
        </p:nvSpPr>
        <p:spPr bwMode="auto">
          <a:xfrm>
            <a:off x="795338" y="0"/>
            <a:ext cx="3638550" cy="628650"/>
          </a:xfrm>
          <a:prstGeom prst="rect">
            <a:avLst/>
          </a:prstGeom>
          <a:noFill/>
          <a:ln w="9525">
            <a:noFill/>
            <a:miter lim="800000"/>
            <a:headEnd/>
            <a:tailEnd/>
          </a:ln>
          <a:effectLst/>
        </p:spPr>
        <p:txBody>
          <a:bodyPr anchor="ctr"/>
          <a:lstStyle/>
          <a:p>
            <a:r>
              <a:rPr lang="es-ES_tradnl" sz="2800">
                <a:solidFill>
                  <a:schemeClr val="tx2"/>
                </a:solidFill>
              </a:rPr>
              <a:t>ERROR DE CERO</a:t>
            </a:r>
          </a:p>
        </p:txBody>
      </p:sp>
      <p:grpSp>
        <p:nvGrpSpPr>
          <p:cNvPr id="74761" name="Group 9"/>
          <p:cNvGrpSpPr>
            <a:grpSpLocks/>
          </p:cNvGrpSpPr>
          <p:nvPr/>
        </p:nvGrpSpPr>
        <p:grpSpPr bwMode="auto">
          <a:xfrm>
            <a:off x="7315200" y="0"/>
            <a:ext cx="1828800" cy="1828800"/>
            <a:chOff x="4608" y="0"/>
            <a:chExt cx="1152" cy="1152"/>
          </a:xfrm>
        </p:grpSpPr>
        <p:pic>
          <p:nvPicPr>
            <p:cNvPr id="74762" name="Picture 10" descr="AntonioB05"/>
            <p:cNvPicPr>
              <a:picLocks noChangeAspect="1" noChangeArrowheads="1"/>
            </p:cNvPicPr>
            <p:nvPr/>
          </p:nvPicPr>
          <p:blipFill>
            <a:blip r:embed="rId3" cstate="print"/>
            <a:srcRect/>
            <a:stretch>
              <a:fillRect/>
            </a:stretch>
          </p:blipFill>
          <p:spPr bwMode="auto">
            <a:xfrm>
              <a:off x="5336" y="0"/>
              <a:ext cx="424" cy="567"/>
            </a:xfrm>
            <a:prstGeom prst="rect">
              <a:avLst/>
            </a:prstGeom>
            <a:noFill/>
          </p:spPr>
        </p:pic>
        <p:grpSp>
          <p:nvGrpSpPr>
            <p:cNvPr id="74763" name="Group 11"/>
            <p:cNvGrpSpPr>
              <a:grpSpLocks/>
            </p:cNvGrpSpPr>
            <p:nvPr/>
          </p:nvGrpSpPr>
          <p:grpSpPr bwMode="auto">
            <a:xfrm>
              <a:off x="4608" y="0"/>
              <a:ext cx="1152" cy="1152"/>
              <a:chOff x="4608" y="0"/>
              <a:chExt cx="1152" cy="1152"/>
            </a:xfrm>
          </p:grpSpPr>
          <p:pic>
            <p:nvPicPr>
              <p:cNvPr id="74764" name="Picture 12" descr="AntonioB05"/>
              <p:cNvPicPr>
                <a:picLocks noChangeAspect="1" noChangeArrowheads="1"/>
              </p:cNvPicPr>
              <p:nvPr/>
            </p:nvPicPr>
            <p:blipFill>
              <a:blip r:embed="rId4" cstate="print"/>
              <a:srcRect/>
              <a:stretch>
                <a:fillRect/>
              </a:stretch>
            </p:blipFill>
            <p:spPr bwMode="auto">
              <a:xfrm>
                <a:off x="5338" y="0"/>
                <a:ext cx="422" cy="566"/>
              </a:xfrm>
              <a:prstGeom prst="rect">
                <a:avLst/>
              </a:prstGeom>
              <a:noFill/>
            </p:spPr>
          </p:pic>
          <p:grpSp>
            <p:nvGrpSpPr>
              <p:cNvPr id="74765" name="Group 13"/>
              <p:cNvGrpSpPr>
                <a:grpSpLocks/>
              </p:cNvGrpSpPr>
              <p:nvPr/>
            </p:nvGrpSpPr>
            <p:grpSpPr bwMode="auto">
              <a:xfrm rot="5400000">
                <a:off x="4608" y="0"/>
                <a:ext cx="1152" cy="1152"/>
                <a:chOff x="0" y="0"/>
                <a:chExt cx="1152" cy="1152"/>
              </a:xfrm>
            </p:grpSpPr>
            <p:sp>
              <p:nvSpPr>
                <p:cNvPr id="74766" name="AutoShape 14"/>
                <p:cNvSpPr>
                  <a:spLocks noChangeArrowheads="1"/>
                </p:cNvSpPr>
                <p:nvPr/>
              </p:nvSpPr>
              <p:spPr bwMode="auto">
                <a:xfrm flipV="1">
                  <a:off x="0" y="0"/>
                  <a:ext cx="1080" cy="1080"/>
                </a:xfrm>
                <a:prstGeom prst="rtTriangle">
                  <a:avLst/>
                </a:prstGeom>
                <a:solidFill>
                  <a:schemeClr val="accent1"/>
                </a:solidFill>
                <a:ln w="9525">
                  <a:solidFill>
                    <a:schemeClr val="tx1"/>
                  </a:solidFill>
                  <a:miter lim="800000"/>
                  <a:headEnd/>
                  <a:tailEnd/>
                </a:ln>
                <a:effectLst/>
              </p:spPr>
              <p:txBody>
                <a:bodyPr wrap="none" anchor="ctr"/>
                <a:lstStyle/>
                <a:p>
                  <a:endParaRPr lang="es-ES"/>
                </a:p>
              </p:txBody>
            </p:sp>
            <p:sp>
              <p:nvSpPr>
                <p:cNvPr id="74767" name="Line 15"/>
                <p:cNvSpPr>
                  <a:spLocks noChangeShapeType="1"/>
                </p:cNvSpPr>
                <p:nvPr/>
              </p:nvSpPr>
              <p:spPr bwMode="auto">
                <a:xfrm flipH="1">
                  <a:off x="0" y="0"/>
                  <a:ext cx="960" cy="960"/>
                </a:xfrm>
                <a:prstGeom prst="line">
                  <a:avLst/>
                </a:prstGeom>
                <a:noFill/>
                <a:ln w="38100">
                  <a:solidFill>
                    <a:srgbClr val="00CC00"/>
                  </a:solidFill>
                  <a:round/>
                  <a:headEnd/>
                  <a:tailEnd/>
                </a:ln>
                <a:effectLst/>
              </p:spPr>
              <p:txBody>
                <a:bodyPr wrap="none" anchor="ctr"/>
                <a:lstStyle/>
                <a:p>
                  <a:endParaRPr lang="es-ES"/>
                </a:p>
              </p:txBody>
            </p:sp>
            <p:sp>
              <p:nvSpPr>
                <p:cNvPr id="74768" name="Line 16"/>
                <p:cNvSpPr>
                  <a:spLocks noChangeShapeType="1"/>
                </p:cNvSpPr>
                <p:nvPr/>
              </p:nvSpPr>
              <p:spPr bwMode="auto">
                <a:xfrm flipH="1">
                  <a:off x="0" y="0"/>
                  <a:ext cx="1152" cy="1152"/>
                </a:xfrm>
                <a:prstGeom prst="line">
                  <a:avLst/>
                </a:prstGeom>
                <a:noFill/>
                <a:ln w="38100">
                  <a:solidFill>
                    <a:srgbClr val="6600FF"/>
                  </a:solidFill>
                  <a:round/>
                  <a:headEnd/>
                  <a:tailEnd/>
                </a:ln>
                <a:effectLst/>
              </p:spPr>
              <p:txBody>
                <a:bodyPr wrap="none" anchor="ctr"/>
                <a:lstStyle/>
                <a:p>
                  <a:endParaRPr lang="es-ES"/>
                </a:p>
              </p:txBody>
            </p:sp>
            <p:sp>
              <p:nvSpPr>
                <p:cNvPr id="74769" name="Line 17"/>
                <p:cNvSpPr>
                  <a:spLocks noChangeShapeType="1"/>
                </p:cNvSpPr>
                <p:nvPr/>
              </p:nvSpPr>
              <p:spPr bwMode="auto">
                <a:xfrm flipH="1">
                  <a:off x="0" y="0"/>
                  <a:ext cx="768" cy="768"/>
                </a:xfrm>
                <a:prstGeom prst="line">
                  <a:avLst/>
                </a:prstGeom>
                <a:noFill/>
                <a:ln w="38100">
                  <a:solidFill>
                    <a:srgbClr val="FFFF00"/>
                  </a:solidFill>
                  <a:round/>
                  <a:headEnd/>
                  <a:tailEnd/>
                </a:ln>
                <a:effectLst/>
              </p:spPr>
              <p:txBody>
                <a:bodyPr wrap="none" anchor="ctr"/>
                <a:lstStyle/>
                <a:p>
                  <a:endParaRPr lang="es-ES"/>
                </a:p>
              </p:txBody>
            </p:sp>
          </p:gr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74760"/>
                                        </p:tgtEl>
                                        <p:attrNameLst>
                                          <p:attrName>style.visibility</p:attrName>
                                        </p:attrNameLst>
                                      </p:cBhvr>
                                      <p:to>
                                        <p:strVal val="visible"/>
                                      </p:to>
                                    </p:set>
                                    <p:animEffect transition="in" filter="strips(downRight)">
                                      <p:cBhvr>
                                        <p:cTn id="7" dur="500"/>
                                        <p:tgtEl>
                                          <p:spTgt spid="7476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74755"/>
                                        </p:tgtEl>
                                        <p:attrNameLst>
                                          <p:attrName>style.visibility</p:attrName>
                                        </p:attrNameLst>
                                      </p:cBhvr>
                                      <p:to>
                                        <p:strVal val="visible"/>
                                      </p:to>
                                    </p:set>
                                    <p:animEffect transition="in" filter="box(out)">
                                      <p:cBhvr>
                                        <p:cTn id="12" dur="500"/>
                                        <p:tgtEl>
                                          <p:spTgt spid="7475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4756"/>
                                        </p:tgtEl>
                                        <p:attrNameLst>
                                          <p:attrName>style.visibility</p:attrName>
                                        </p:attrNameLst>
                                      </p:cBhvr>
                                      <p:to>
                                        <p:strVal val="visible"/>
                                      </p:to>
                                    </p:set>
                                    <p:animEffect transition="in" filter="dissolve">
                                      <p:cBhvr>
                                        <p:cTn id="17" dur="500"/>
                                        <p:tgtEl>
                                          <p:spTgt spid="74756"/>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nodeType="clickEffect">
                                  <p:stCondLst>
                                    <p:cond delay="0"/>
                                  </p:stCondLst>
                                  <p:childTnLst>
                                    <p:set>
                                      <p:cBhvr>
                                        <p:cTn id="21" dur="1" fill="hold">
                                          <p:stCondLst>
                                            <p:cond delay="0"/>
                                          </p:stCondLst>
                                        </p:cTn>
                                        <p:tgtEl>
                                          <p:spTgt spid="74759"/>
                                        </p:tgtEl>
                                        <p:attrNameLst>
                                          <p:attrName>style.visibility</p:attrName>
                                        </p:attrNameLst>
                                      </p:cBhvr>
                                      <p:to>
                                        <p:strVal val="visible"/>
                                      </p:to>
                                    </p:set>
                                    <p:anim calcmode="lin" valueType="num">
                                      <p:cBhvr additive="base">
                                        <p:cTn id="22" dur="500" fill="hold"/>
                                        <p:tgtEl>
                                          <p:spTgt spid="74759"/>
                                        </p:tgtEl>
                                        <p:attrNameLst>
                                          <p:attrName>ppt_x</p:attrName>
                                        </p:attrNameLst>
                                      </p:cBhvr>
                                      <p:tavLst>
                                        <p:tav tm="0">
                                          <p:val>
                                            <p:strVal val="1+#ppt_w/2"/>
                                          </p:val>
                                        </p:tav>
                                        <p:tav tm="100000">
                                          <p:val>
                                            <p:strVal val="#ppt_x"/>
                                          </p:val>
                                        </p:tav>
                                      </p:tavLst>
                                    </p:anim>
                                    <p:anim calcmode="lin" valueType="num">
                                      <p:cBhvr additive="base">
                                        <p:cTn id="23" dur="500" fill="hold"/>
                                        <p:tgtEl>
                                          <p:spTgt spid="74759"/>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12" fill="hold" nodeType="clickEffect">
                                  <p:stCondLst>
                                    <p:cond delay="0"/>
                                  </p:stCondLst>
                                  <p:childTnLst>
                                    <p:set>
                                      <p:cBhvr>
                                        <p:cTn id="27" dur="1" fill="hold">
                                          <p:stCondLst>
                                            <p:cond delay="0"/>
                                          </p:stCondLst>
                                        </p:cTn>
                                        <p:tgtEl>
                                          <p:spTgt spid="74761"/>
                                        </p:tgtEl>
                                        <p:attrNameLst>
                                          <p:attrName>style.visibility</p:attrName>
                                        </p:attrNameLst>
                                      </p:cBhvr>
                                      <p:to>
                                        <p:strVal val="visible"/>
                                      </p:to>
                                    </p:set>
                                    <p:anim calcmode="lin" valueType="num">
                                      <p:cBhvr additive="base">
                                        <p:cTn id="28" dur="500" fill="hold"/>
                                        <p:tgtEl>
                                          <p:spTgt spid="74761"/>
                                        </p:tgtEl>
                                        <p:attrNameLst>
                                          <p:attrName>ppt_x</p:attrName>
                                        </p:attrNameLst>
                                      </p:cBhvr>
                                      <p:tavLst>
                                        <p:tav tm="0">
                                          <p:val>
                                            <p:strVal val="0-#ppt_w/2"/>
                                          </p:val>
                                        </p:tav>
                                        <p:tav tm="100000">
                                          <p:val>
                                            <p:strVal val="#ppt_x"/>
                                          </p:val>
                                        </p:tav>
                                      </p:tavLst>
                                    </p:anim>
                                    <p:anim calcmode="lin" valueType="num">
                                      <p:cBhvr additive="base">
                                        <p:cTn id="29" dur="500" fill="hold"/>
                                        <p:tgtEl>
                                          <p:spTgt spid="7476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autoUpdateAnimBg="0"/>
      <p:bldP spid="74760"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 name="5 Marcador de número de diapositiva"/>
          <p:cNvSpPr>
            <a:spLocks noGrp="1"/>
          </p:cNvSpPr>
          <p:nvPr>
            <p:ph type="sldNum" sz="quarter" idx="12"/>
          </p:nvPr>
        </p:nvSpPr>
        <p:spPr/>
        <p:txBody>
          <a:bodyPr/>
          <a:lstStyle/>
          <a:p>
            <a:fld id="{09D2C688-109A-441F-A11C-DC0C5314CAB8}" type="slidenum">
              <a:rPr lang="en-US"/>
              <a:pPr/>
              <a:t>9</a:t>
            </a:fld>
            <a:endParaRPr lang="en-US"/>
          </a:p>
        </p:txBody>
      </p:sp>
      <p:sp>
        <p:nvSpPr>
          <p:cNvPr id="38914" name="Rectangle 2"/>
          <p:cNvSpPr>
            <a:spLocks noGrp="1" noChangeArrowheads="1"/>
          </p:cNvSpPr>
          <p:nvPr>
            <p:ph type="title"/>
          </p:nvPr>
        </p:nvSpPr>
        <p:spPr>
          <a:xfrm>
            <a:off x="0" y="0"/>
            <a:ext cx="6705600" cy="876300"/>
          </a:xfrm>
        </p:spPr>
        <p:txBody>
          <a:bodyPr/>
          <a:lstStyle/>
          <a:p>
            <a:r>
              <a:rPr lang="es-ES_tradnl" sz="3600"/>
              <a:t>CIFRAS SIGNIFICATIVAS</a:t>
            </a:r>
            <a:endParaRPr lang="es-ES_tradnl"/>
          </a:p>
        </p:txBody>
      </p:sp>
      <p:sp>
        <p:nvSpPr>
          <p:cNvPr id="38915" name="Rectangle 3"/>
          <p:cNvSpPr>
            <a:spLocks noChangeArrowheads="1"/>
          </p:cNvSpPr>
          <p:nvPr>
            <p:ph type="body" idx="1"/>
          </p:nvPr>
        </p:nvSpPr>
        <p:spPr/>
        <p:txBody>
          <a:bodyPr/>
          <a:lstStyle/>
          <a:p>
            <a:r>
              <a:rPr lang="es-ES_tradnl" u="sng">
                <a:effectLst>
                  <a:outerShdw blurRad="38100" dist="38100" dir="2700000" algn="tl">
                    <a:srgbClr val="C0C0C0"/>
                  </a:outerShdw>
                </a:effectLst>
              </a:rPr>
              <a:t>El número de cifras significativas de una medida es el número de dígitos fiables que dicha medida contiene</a:t>
            </a:r>
            <a:r>
              <a:rPr lang="es-ES_tradnl"/>
              <a:t>.</a:t>
            </a:r>
          </a:p>
          <a:p>
            <a:r>
              <a:rPr lang="es-ES_tradnl" sz="2800"/>
              <a:t>Ejemplo “dudoso”: tiempo que tarda la luz en recorrer UN MILLÓN de kilómetros...</a:t>
            </a:r>
          </a:p>
          <a:p>
            <a:endParaRPr lang="es-ES_tradnl"/>
          </a:p>
        </p:txBody>
      </p:sp>
      <p:grpSp>
        <p:nvGrpSpPr>
          <p:cNvPr id="38922" name="Group 10"/>
          <p:cNvGrpSpPr>
            <a:grpSpLocks/>
          </p:cNvGrpSpPr>
          <p:nvPr/>
        </p:nvGrpSpPr>
        <p:grpSpPr bwMode="auto">
          <a:xfrm>
            <a:off x="2514600" y="4724400"/>
            <a:ext cx="4806950" cy="817563"/>
            <a:chOff x="1584" y="2976"/>
            <a:chExt cx="3028" cy="515"/>
          </a:xfrm>
        </p:grpSpPr>
        <p:graphicFrame>
          <p:nvGraphicFramePr>
            <p:cNvPr id="60440" name="Object 24"/>
            <p:cNvGraphicFramePr>
              <a:graphicFrameLocks noChangeAspect="1"/>
            </p:cNvGraphicFramePr>
            <p:nvPr/>
          </p:nvGraphicFramePr>
          <p:xfrm>
            <a:off x="1584" y="2976"/>
            <a:ext cx="2564" cy="515"/>
          </p:xfrm>
          <a:graphic>
            <a:graphicData uri="http://schemas.openxmlformats.org/presentationml/2006/ole">
              <p:oleObj spid="_x0000_s60440" name="Ecuación" r:id="rId3" imgW="3416040" imgH="685800" progId="Equation.3">
                <p:embed/>
              </p:oleObj>
            </a:graphicData>
          </a:graphic>
        </p:graphicFrame>
        <p:sp>
          <p:nvSpPr>
            <p:cNvPr id="38917" name="Text Box 5"/>
            <p:cNvSpPr txBox="1">
              <a:spLocks noChangeArrowheads="1"/>
            </p:cNvSpPr>
            <p:nvPr/>
          </p:nvSpPr>
          <p:spPr bwMode="auto">
            <a:xfrm>
              <a:off x="4368" y="2976"/>
              <a:ext cx="244" cy="404"/>
            </a:xfrm>
            <a:prstGeom prst="rect">
              <a:avLst/>
            </a:prstGeom>
            <a:noFill/>
            <a:ln w="9525">
              <a:noFill/>
              <a:miter lim="800000"/>
              <a:headEnd/>
              <a:tailEnd/>
            </a:ln>
            <a:effectLst/>
          </p:spPr>
          <p:txBody>
            <a:bodyPr wrap="none">
              <a:spAutoFit/>
            </a:bodyPr>
            <a:lstStyle/>
            <a:p>
              <a:r>
                <a:rPr lang="es-ES_tradnl" sz="3600"/>
                <a:t>?</a:t>
              </a:r>
              <a:endParaRPr lang="es-ES_tradnl"/>
            </a:p>
          </p:txBody>
        </p:sp>
      </p:grpSp>
      <p:grpSp>
        <p:nvGrpSpPr>
          <p:cNvPr id="38928" name="Group 16"/>
          <p:cNvGrpSpPr>
            <a:grpSpLocks/>
          </p:cNvGrpSpPr>
          <p:nvPr/>
        </p:nvGrpSpPr>
        <p:grpSpPr bwMode="auto">
          <a:xfrm>
            <a:off x="7315200" y="0"/>
            <a:ext cx="1828800" cy="1828800"/>
            <a:chOff x="4608" y="0"/>
            <a:chExt cx="1152" cy="1152"/>
          </a:xfrm>
        </p:grpSpPr>
        <p:pic>
          <p:nvPicPr>
            <p:cNvPr id="38929" name="Picture 17" descr="AntonioB05"/>
            <p:cNvPicPr>
              <a:picLocks noChangeAspect="1" noChangeArrowheads="1"/>
            </p:cNvPicPr>
            <p:nvPr/>
          </p:nvPicPr>
          <p:blipFill>
            <a:blip r:embed="rId4" cstate="print"/>
            <a:srcRect/>
            <a:stretch>
              <a:fillRect/>
            </a:stretch>
          </p:blipFill>
          <p:spPr bwMode="auto">
            <a:xfrm>
              <a:off x="5338" y="0"/>
              <a:ext cx="422" cy="566"/>
            </a:xfrm>
            <a:prstGeom prst="rect">
              <a:avLst/>
            </a:prstGeom>
            <a:noFill/>
          </p:spPr>
        </p:pic>
        <p:grpSp>
          <p:nvGrpSpPr>
            <p:cNvPr id="38930" name="Group 18"/>
            <p:cNvGrpSpPr>
              <a:grpSpLocks/>
            </p:cNvGrpSpPr>
            <p:nvPr/>
          </p:nvGrpSpPr>
          <p:grpSpPr bwMode="auto">
            <a:xfrm rot="5400000">
              <a:off x="4608" y="0"/>
              <a:ext cx="1152" cy="1152"/>
              <a:chOff x="0" y="0"/>
              <a:chExt cx="1152" cy="1152"/>
            </a:xfrm>
          </p:grpSpPr>
          <p:sp>
            <p:nvSpPr>
              <p:cNvPr id="38931" name="AutoShape 19"/>
              <p:cNvSpPr>
                <a:spLocks noChangeArrowheads="1"/>
              </p:cNvSpPr>
              <p:nvPr/>
            </p:nvSpPr>
            <p:spPr bwMode="auto">
              <a:xfrm flipV="1">
                <a:off x="0" y="0"/>
                <a:ext cx="1080" cy="1080"/>
              </a:xfrm>
              <a:prstGeom prst="rtTriangle">
                <a:avLst/>
              </a:prstGeom>
              <a:solidFill>
                <a:schemeClr val="accent1"/>
              </a:solidFill>
              <a:ln w="9525">
                <a:solidFill>
                  <a:schemeClr val="tx1"/>
                </a:solidFill>
                <a:miter lim="800000"/>
                <a:headEnd/>
                <a:tailEnd/>
              </a:ln>
              <a:effectLst/>
            </p:spPr>
            <p:txBody>
              <a:bodyPr wrap="none" anchor="ctr"/>
              <a:lstStyle/>
              <a:p>
                <a:endParaRPr lang="es-ES"/>
              </a:p>
            </p:txBody>
          </p:sp>
          <p:sp>
            <p:nvSpPr>
              <p:cNvPr id="38932" name="Line 20"/>
              <p:cNvSpPr>
                <a:spLocks noChangeShapeType="1"/>
              </p:cNvSpPr>
              <p:nvPr/>
            </p:nvSpPr>
            <p:spPr bwMode="auto">
              <a:xfrm flipH="1">
                <a:off x="0" y="0"/>
                <a:ext cx="960" cy="960"/>
              </a:xfrm>
              <a:prstGeom prst="line">
                <a:avLst/>
              </a:prstGeom>
              <a:noFill/>
              <a:ln w="38100">
                <a:solidFill>
                  <a:srgbClr val="00CC00"/>
                </a:solidFill>
                <a:round/>
                <a:headEnd/>
                <a:tailEnd/>
              </a:ln>
              <a:effectLst/>
            </p:spPr>
            <p:txBody>
              <a:bodyPr wrap="none" anchor="ctr"/>
              <a:lstStyle/>
              <a:p>
                <a:endParaRPr lang="es-ES"/>
              </a:p>
            </p:txBody>
          </p:sp>
          <p:sp>
            <p:nvSpPr>
              <p:cNvPr id="38933" name="Line 21"/>
              <p:cNvSpPr>
                <a:spLocks noChangeShapeType="1"/>
              </p:cNvSpPr>
              <p:nvPr/>
            </p:nvSpPr>
            <p:spPr bwMode="auto">
              <a:xfrm flipH="1">
                <a:off x="0" y="0"/>
                <a:ext cx="1152" cy="1152"/>
              </a:xfrm>
              <a:prstGeom prst="line">
                <a:avLst/>
              </a:prstGeom>
              <a:noFill/>
              <a:ln w="38100">
                <a:solidFill>
                  <a:srgbClr val="6600FF"/>
                </a:solidFill>
                <a:round/>
                <a:headEnd/>
                <a:tailEnd/>
              </a:ln>
              <a:effectLst/>
            </p:spPr>
            <p:txBody>
              <a:bodyPr wrap="none" anchor="ctr"/>
              <a:lstStyle/>
              <a:p>
                <a:endParaRPr lang="es-ES"/>
              </a:p>
            </p:txBody>
          </p:sp>
          <p:sp>
            <p:nvSpPr>
              <p:cNvPr id="38934" name="Line 22"/>
              <p:cNvSpPr>
                <a:spLocks noChangeShapeType="1"/>
              </p:cNvSpPr>
              <p:nvPr/>
            </p:nvSpPr>
            <p:spPr bwMode="auto">
              <a:xfrm flipH="1">
                <a:off x="0" y="0"/>
                <a:ext cx="768" cy="768"/>
              </a:xfrm>
              <a:prstGeom prst="line">
                <a:avLst/>
              </a:prstGeom>
              <a:noFill/>
              <a:ln w="38100">
                <a:solidFill>
                  <a:srgbClr val="FFFF00"/>
                </a:solidFill>
                <a:round/>
                <a:headEnd/>
                <a:tailEnd/>
              </a:ln>
              <a:effectLst/>
            </p:spPr>
            <p:txBody>
              <a:bodyPr wrap="none" anchor="ctr"/>
              <a:lstStyle/>
              <a:p>
                <a:endParaRPr lang="es-E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barn(outVertical)">
                                      <p:cBhvr>
                                        <p:cTn id="7" dur="500"/>
                                        <p:tgtEl>
                                          <p:spTgt spid="389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8915">
                                            <p:txEl>
                                              <p:pRg st="0" end="0"/>
                                            </p:txEl>
                                          </p:spTgt>
                                        </p:tgtEl>
                                        <p:attrNameLst>
                                          <p:attrName>style.visibility</p:attrName>
                                        </p:attrNameLst>
                                      </p:cBhvr>
                                      <p:to>
                                        <p:strVal val="visible"/>
                                      </p:to>
                                    </p:set>
                                    <p:animEffect transition="in" filter="wipe(up)">
                                      <p:cBhvr>
                                        <p:cTn id="12" dur="500"/>
                                        <p:tgtEl>
                                          <p:spTgt spid="3891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8915">
                                            <p:txEl>
                                              <p:pRg st="1" end="1"/>
                                            </p:txEl>
                                          </p:spTgt>
                                        </p:tgtEl>
                                        <p:attrNameLst>
                                          <p:attrName>style.visibility</p:attrName>
                                        </p:attrNameLst>
                                      </p:cBhvr>
                                      <p:to>
                                        <p:strVal val="visible"/>
                                      </p:to>
                                    </p:set>
                                    <p:animEffect transition="in" filter="wipe(up)">
                                      <p:cBhvr>
                                        <p:cTn id="17" dur="500"/>
                                        <p:tgtEl>
                                          <p:spTgt spid="3891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8922"/>
                                        </p:tgtEl>
                                        <p:attrNameLst>
                                          <p:attrName>style.visibility</p:attrName>
                                        </p:attrNameLst>
                                      </p:cBhvr>
                                      <p:to>
                                        <p:strVal val="visible"/>
                                      </p:to>
                                    </p:set>
                                    <p:animEffect transition="in" filter="wipe(left)">
                                      <p:cBhvr>
                                        <p:cTn id="22" dur="500"/>
                                        <p:tgtEl>
                                          <p:spTgt spid="38922"/>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12" fill="hold" nodeType="clickEffect">
                                  <p:stCondLst>
                                    <p:cond delay="0"/>
                                  </p:stCondLst>
                                  <p:childTnLst>
                                    <p:set>
                                      <p:cBhvr>
                                        <p:cTn id="26" dur="1" fill="hold">
                                          <p:stCondLst>
                                            <p:cond delay="0"/>
                                          </p:stCondLst>
                                        </p:cTn>
                                        <p:tgtEl>
                                          <p:spTgt spid="38928"/>
                                        </p:tgtEl>
                                        <p:attrNameLst>
                                          <p:attrName>style.visibility</p:attrName>
                                        </p:attrNameLst>
                                      </p:cBhvr>
                                      <p:to>
                                        <p:strVal val="visible"/>
                                      </p:to>
                                    </p:set>
                                    <p:anim calcmode="lin" valueType="num">
                                      <p:cBhvr additive="base">
                                        <p:cTn id="27" dur="500" fill="hold"/>
                                        <p:tgtEl>
                                          <p:spTgt spid="38928"/>
                                        </p:tgtEl>
                                        <p:attrNameLst>
                                          <p:attrName>ppt_x</p:attrName>
                                        </p:attrNameLst>
                                      </p:cBhvr>
                                      <p:tavLst>
                                        <p:tav tm="0">
                                          <p:val>
                                            <p:strVal val="0-#ppt_w/2"/>
                                          </p:val>
                                        </p:tav>
                                        <p:tav tm="100000">
                                          <p:val>
                                            <p:strVal val="#ppt_x"/>
                                          </p:val>
                                        </p:tav>
                                      </p:tavLst>
                                    </p:anim>
                                    <p:anim calcmode="lin" valueType="num">
                                      <p:cBhvr additive="base">
                                        <p:cTn id="28" dur="500" fill="hold"/>
                                        <p:tgtEl>
                                          <p:spTgt spid="389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autoUpdateAnimBg="0"/>
      <p:bldP spid="38915" grpId="0" build="p" autoUpdateAnimBg="0"/>
    </p:bldLst>
  </p:timing>
</p:sld>
</file>

<file path=ppt/theme/theme1.xml><?xml version="1.0" encoding="utf-8"?>
<a:theme xmlns:a="http://schemas.openxmlformats.org/drawingml/2006/main" name="Presentación en blanco">
  <a:themeElements>
    <a:clrScheme name="Presentación en blanc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esentación en blanc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resentación en blanc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esentación en blanc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esentación en blanc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esentación en blanc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esentación en blanc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esentación en blanc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esentación en blanc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C:\Archivos de programa\Microsoft Office\Plantillas\Presentación en blanco.pot</Template>
  <TotalTime>2663</TotalTime>
  <Words>1762</Words>
  <Application>Microsoft Office PowerPoint</Application>
  <PresentationFormat>Presentación en pantalla (4:3)</PresentationFormat>
  <Paragraphs>420</Paragraphs>
  <Slides>49</Slides>
  <Notes>0</Notes>
  <HiddenSlides>0</HiddenSlides>
  <MMClips>0</MMClips>
  <ScaleCrop>false</ScaleCrop>
  <HeadingPairs>
    <vt:vector size="8" baseType="variant">
      <vt:variant>
        <vt:lpstr>Fuentes usadas</vt:lpstr>
      </vt:variant>
      <vt:variant>
        <vt:i4>3</vt:i4>
      </vt:variant>
      <vt:variant>
        <vt:lpstr>Tema</vt:lpstr>
      </vt:variant>
      <vt:variant>
        <vt:i4>1</vt:i4>
      </vt:variant>
      <vt:variant>
        <vt:lpstr>Servidores OLE incrustados</vt:lpstr>
      </vt:variant>
      <vt:variant>
        <vt:i4>6</vt:i4>
      </vt:variant>
      <vt:variant>
        <vt:lpstr>Títulos de diapositiva</vt:lpstr>
      </vt:variant>
      <vt:variant>
        <vt:i4>49</vt:i4>
      </vt:variant>
    </vt:vector>
  </HeadingPairs>
  <TitlesOfParts>
    <vt:vector size="59" baseType="lpstr">
      <vt:lpstr>Times New Roman</vt:lpstr>
      <vt:lpstr>Symbol</vt:lpstr>
      <vt:lpstr>Arial</vt:lpstr>
      <vt:lpstr>Presentación en blanco</vt:lpstr>
      <vt:lpstr>Ecuación de MS Editor de ecuaciones 3.0</vt:lpstr>
      <vt:lpstr>Microsoft Editor de ecuaciones 3.0</vt:lpstr>
      <vt:lpstr>Documento de Microsoft Word</vt:lpstr>
      <vt:lpstr>Origin Graph</vt:lpstr>
      <vt:lpstr>Galería de imágenes de Microsoft</vt:lpstr>
      <vt:lpstr>Gráfico de Microsoft Excel</vt:lpstr>
      <vt:lpstr>TEORÍA DE ERRORES</vt:lpstr>
      <vt:lpstr>ERRORES EN LAS MEDIDAS FÍSICAS</vt:lpstr>
      <vt:lpstr>DISTRIBUCIÓN GAUSSIANA</vt:lpstr>
      <vt:lpstr>DISTRIBUCIÓN GAUSSIANA</vt:lpstr>
      <vt:lpstr>Diapositiva 5</vt:lpstr>
      <vt:lpstr>Diapositiva 6</vt:lpstr>
      <vt:lpstr>Diapositiva 7</vt:lpstr>
      <vt:lpstr>Diapositiva 8</vt:lpstr>
      <vt:lpstr>CIFRAS SIGNIFICATIVAS</vt:lpstr>
      <vt:lpstr>CIFRAS SIGNIFICATIVAS (2)</vt:lpstr>
      <vt:lpstr>CIFRAS SIGNIFICATIVAS (3)</vt:lpstr>
      <vt:lpstr>ERRORES EN MEDIDAS DIRECTAS</vt:lpstr>
      <vt:lpstr>ERRORES EN MEDIDAS DIRECTAS</vt:lpstr>
      <vt:lpstr>EJEMPLO 1: Medida de una longitud</vt:lpstr>
      <vt:lpstr>ERRORES EN MEDIDAS INDIRECTAS</vt:lpstr>
      <vt:lpstr>ERRORES EN MEDIDAS INDIRECTAS</vt:lpstr>
      <vt:lpstr>Ejemplo 2. Valor promedio del error</vt:lpstr>
      <vt:lpstr>Ejemplo 2 (cont.)</vt:lpstr>
      <vt:lpstr>VALOR MÁXIMO ERROR (INDIRECTAS)</vt:lpstr>
      <vt:lpstr>CASO PARTICULAR 1: productos</vt:lpstr>
      <vt:lpstr>CASO PARTICULAR 1: productos</vt:lpstr>
      <vt:lpstr>Ejemplo 3. Error en aumento lateral </vt:lpstr>
      <vt:lpstr>CASO PARTICULAR 2: error en la media</vt:lpstr>
      <vt:lpstr>CASO PARTICULAR 2: error en la media</vt:lpstr>
      <vt:lpstr>CASO PARTICULAR 2: error en la media</vt:lpstr>
      <vt:lpstr>EJEMPLO 4. Error en medida indirecta</vt:lpstr>
      <vt:lpstr>MÉTODO DE MÍNIMOS CUADRADOS</vt:lpstr>
      <vt:lpstr>  </vt:lpstr>
      <vt:lpstr>MÍNIMOS CUADRADOS (Ajuste lineal de N puntos)</vt:lpstr>
      <vt:lpstr>MÍNIMOS CUADRADOS (Ejemplo)</vt:lpstr>
      <vt:lpstr>EJEMPLO 6: Índice de refracción</vt:lpstr>
      <vt:lpstr>Diapositiva 32</vt:lpstr>
      <vt:lpstr>Diapositiva 33</vt:lpstr>
      <vt:lpstr>AJUSTE DE CURVAS</vt:lpstr>
      <vt:lpstr>Diapositiva 35</vt:lpstr>
      <vt:lpstr>Diapositiva 36</vt:lpstr>
      <vt:lpstr>Diapositiva 37</vt:lpstr>
      <vt:lpstr>Diapositiva 38</vt:lpstr>
      <vt:lpstr>Diapositiva 39</vt:lpstr>
      <vt:lpstr>Diapositiva 40</vt:lpstr>
      <vt:lpstr>Diapositiva 41</vt:lpstr>
      <vt:lpstr>Diapositiva 42</vt:lpstr>
      <vt:lpstr>Ley de Malus (2)</vt:lpstr>
      <vt:lpstr>Ejemplo 8. Difracción por una rendija</vt:lpstr>
      <vt:lpstr>Difracción por una rendija (2)</vt:lpstr>
      <vt:lpstr>Difracción por una rendija (3)</vt:lpstr>
      <vt:lpstr>Difracción por una rendija (4)</vt:lpstr>
      <vt:lpstr>Difracción por una rendija (5)</vt:lpstr>
      <vt:lpstr>BIBLIOGRAFÍA</vt:lpstr>
    </vt:vector>
  </TitlesOfParts>
  <Company>UCLM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ERRORES EN LAS MEDIDAS FÍSICAS</dc:title>
  <dc:creator>A J Barbero</dc:creator>
  <cp:lastModifiedBy>Lenovo User</cp:lastModifiedBy>
  <cp:revision>138</cp:revision>
  <dcterms:created xsi:type="dcterms:W3CDTF">2001-04-26T05:42:27Z</dcterms:created>
  <dcterms:modified xsi:type="dcterms:W3CDTF">2014-10-04T16:45:25Z</dcterms:modified>
</cp:coreProperties>
</file>